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43200625" cx="32399275"/>
  <p:notesSz cx="6858000" cy="9144000"/>
  <p:embeddedFontLst>
    <p:embeddedFont>
      <p:font typeface="Montserrat"/>
      <p:regular r:id="rId6"/>
      <p:bold r:id="rId7"/>
      <p:italic r:id="rId8"/>
      <p:boldItalic r:id="rId9"/>
    </p:embeddedFont>
    <p:embeddedFont>
      <p:font typeface="Kanit"/>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jMGMUPW80deWBrBZGpiCinTZS2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Kanit-bold.fntdata"/><Relationship Id="rId10" Type="http://schemas.openxmlformats.org/officeDocument/2006/relationships/font" Target="fonts/Kanit-regular.fntdata"/><Relationship Id="rId13" Type="http://schemas.openxmlformats.org/officeDocument/2006/relationships/font" Target="fonts/Kanit-boldItalic.fntdata"/><Relationship Id="rId12" Type="http://schemas.openxmlformats.org/officeDocument/2006/relationships/font" Target="fonts/Kani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boldItalic.fntdata"/><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font" Target="fonts/Montserrat-regular.fntdata"/><Relationship Id="rId7" Type="http://schemas.openxmlformats.org/officeDocument/2006/relationships/font" Target="fonts/Montserrat-bold.fntdata"/><Relationship Id="rId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 name="Shape 13"/>
        <p:cNvGrpSpPr/>
        <p:nvPr/>
      </p:nvGrpSpPr>
      <p:grpSpPr>
        <a:xfrm>
          <a:off x="0" y="0"/>
          <a:ext cx="0" cy="0"/>
          <a:chOff x="0" y="0"/>
          <a:chExt cx="0" cy="0"/>
        </a:xfrm>
      </p:grpSpPr>
      <p:sp>
        <p:nvSpPr>
          <p:cNvPr id="14" name="Google Shape;1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bg>
      <p:bgPr>
        <a:solidFill>
          <a:schemeClr val="lt1"/>
        </a:solidFill>
      </p:bgPr>
    </p:bg>
    <p:spTree>
      <p:nvGrpSpPr>
        <p:cNvPr id="11" name="Shape 11"/>
        <p:cNvGrpSpPr/>
        <p:nvPr/>
      </p:nvGrpSpPr>
      <p:grpSpPr>
        <a:xfrm>
          <a:off x="0" y="0"/>
          <a:ext cx="0" cy="0"/>
          <a:chOff x="0" y="0"/>
          <a:chExt cx="0" cy="0"/>
        </a:xfrm>
      </p:grpSpPr>
      <p:sp>
        <p:nvSpPr>
          <p:cNvPr id="12" name="Google Shape;12;p3"/>
          <p:cNvSpPr txBox="1"/>
          <p:nvPr>
            <p:ph idx="10" type="dt"/>
          </p:nvPr>
        </p:nvSpPr>
        <p:spPr>
          <a:xfrm>
            <a:off x="2227320" y="40042080"/>
            <a:ext cx="7274520" cy="2284920"/>
          </a:xfrm>
          <a:prstGeom prst="rect">
            <a:avLst/>
          </a:prstGeom>
          <a:noFill/>
          <a:ln>
            <a:noFill/>
          </a:ln>
        </p:spPr>
        <p:txBody>
          <a:bodyPr anchorCtr="0" anchor="ctr" bIns="210225" lIns="420825" spcFirstLastPara="1" rIns="420825" wrap="square" tIns="210225">
            <a:noAutofit/>
          </a:bodyPr>
          <a:lstStyle>
            <a:lvl1pPr lvl="0" algn="l">
              <a:spcBef>
                <a:spcPts val="0"/>
              </a:spcBef>
              <a:spcAft>
                <a:spcPts val="0"/>
              </a:spcAft>
              <a:buClr>
                <a:srgbClr val="000000"/>
              </a:buClr>
              <a:buSzPts val="1800"/>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slideLayout" Target="../slideLayouts/slideLayout1.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id="6" name="Google Shape;6;p2" title="E-poster-05.png"/>
          <p:cNvPicPr preferRelativeResize="0"/>
          <p:nvPr/>
        </p:nvPicPr>
        <p:blipFill>
          <a:blip r:embed="rId1">
            <a:alphaModFix/>
          </a:blip>
          <a:stretch>
            <a:fillRect/>
          </a:stretch>
        </p:blipFill>
        <p:spPr>
          <a:xfrm>
            <a:off x="-212225" y="40686875"/>
            <a:ext cx="32823726" cy="2889450"/>
          </a:xfrm>
          <a:prstGeom prst="rect">
            <a:avLst/>
          </a:prstGeom>
          <a:noFill/>
          <a:ln>
            <a:noFill/>
          </a:ln>
        </p:spPr>
      </p:pic>
      <p:pic>
        <p:nvPicPr>
          <p:cNvPr id="7" name="Google Shape;7;p2" title="E-poster-02.png"/>
          <p:cNvPicPr preferRelativeResize="0"/>
          <p:nvPr/>
        </p:nvPicPr>
        <p:blipFill>
          <a:blip r:embed="rId2">
            <a:alphaModFix/>
          </a:blip>
          <a:stretch>
            <a:fillRect/>
          </a:stretch>
        </p:blipFill>
        <p:spPr>
          <a:xfrm>
            <a:off x="0" y="27981825"/>
            <a:ext cx="32399273" cy="15218799"/>
          </a:xfrm>
          <a:prstGeom prst="rect">
            <a:avLst/>
          </a:prstGeom>
          <a:noFill/>
          <a:ln>
            <a:noFill/>
          </a:ln>
        </p:spPr>
      </p:pic>
      <p:pic>
        <p:nvPicPr>
          <p:cNvPr id="8" name="Google Shape;8;p2" title="E-poster-03.png"/>
          <p:cNvPicPr preferRelativeResize="0"/>
          <p:nvPr/>
        </p:nvPicPr>
        <p:blipFill>
          <a:blip r:embed="rId3">
            <a:alphaModFix/>
          </a:blip>
          <a:stretch>
            <a:fillRect/>
          </a:stretch>
        </p:blipFill>
        <p:spPr>
          <a:xfrm>
            <a:off x="0" y="0"/>
            <a:ext cx="32399273" cy="15092239"/>
          </a:xfrm>
          <a:prstGeom prst="rect">
            <a:avLst/>
          </a:prstGeom>
          <a:noFill/>
          <a:ln>
            <a:noFill/>
          </a:ln>
        </p:spPr>
      </p:pic>
      <p:pic>
        <p:nvPicPr>
          <p:cNvPr id="9" name="Google Shape;9;p2" title="E-poster-04.png"/>
          <p:cNvPicPr preferRelativeResize="0"/>
          <p:nvPr/>
        </p:nvPicPr>
        <p:blipFill>
          <a:blip r:embed="rId4">
            <a:alphaModFix/>
          </a:blip>
          <a:stretch>
            <a:fillRect/>
          </a:stretch>
        </p:blipFill>
        <p:spPr>
          <a:xfrm>
            <a:off x="9660437" y="884275"/>
            <a:ext cx="13078400" cy="2464975"/>
          </a:xfrm>
          <a:prstGeom prst="rect">
            <a:avLst/>
          </a:prstGeom>
          <a:noFill/>
          <a:ln>
            <a:noFill/>
          </a:ln>
        </p:spPr>
      </p:pic>
      <p:pic>
        <p:nvPicPr>
          <p:cNvPr id="10" name="Google Shape;10;p2" title="E-poster_Prancheta 1-01.png"/>
          <p:cNvPicPr preferRelativeResize="0"/>
          <p:nvPr/>
        </p:nvPicPr>
        <p:blipFill rotWithShape="1">
          <a:blip r:embed="rId5">
            <a:alphaModFix/>
          </a:blip>
          <a:srcRect b="0" l="0" r="0" t="0"/>
          <a:stretch/>
        </p:blipFill>
        <p:spPr>
          <a:xfrm>
            <a:off x="10509962" y="4168249"/>
            <a:ext cx="11379348" cy="47450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 name="Shape 16"/>
        <p:cNvGrpSpPr/>
        <p:nvPr/>
      </p:nvGrpSpPr>
      <p:grpSpPr>
        <a:xfrm>
          <a:off x="0" y="0"/>
          <a:ext cx="0" cy="0"/>
          <a:chOff x="0" y="0"/>
          <a:chExt cx="0" cy="0"/>
        </a:xfrm>
      </p:grpSpPr>
      <p:sp>
        <p:nvSpPr>
          <p:cNvPr id="17" name="Google Shape;17;p1"/>
          <p:cNvSpPr/>
          <p:nvPr/>
        </p:nvSpPr>
        <p:spPr>
          <a:xfrm>
            <a:off x="1539025" y="9538428"/>
            <a:ext cx="29473800" cy="1437000"/>
          </a:xfrm>
          <a:prstGeom prst="roundRect">
            <a:avLst>
              <a:gd fmla="val 28481" name="adj"/>
            </a:avLst>
          </a:prstGeom>
          <a:solidFill>
            <a:srgbClr val="492E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6400">
                <a:solidFill>
                  <a:schemeClr val="lt1"/>
                </a:solidFill>
                <a:latin typeface="Montserrat"/>
                <a:ea typeface="Montserrat"/>
                <a:cs typeface="Montserrat"/>
                <a:sym typeface="Montserrat"/>
              </a:rPr>
              <a:t>TÍtulo</a:t>
            </a:r>
            <a:r>
              <a:rPr b="1" lang="en-US" sz="6400">
                <a:solidFill>
                  <a:schemeClr val="lt1"/>
                </a:solidFill>
                <a:latin typeface="Montserrat"/>
                <a:ea typeface="Montserrat"/>
                <a:cs typeface="Montserrat"/>
                <a:sym typeface="Montserrat"/>
              </a:rPr>
              <a:t> do Trabalho</a:t>
            </a:r>
            <a:endParaRPr b="1" sz="6400">
              <a:solidFill>
                <a:schemeClr val="lt1"/>
              </a:solidFill>
              <a:latin typeface="Montserrat"/>
              <a:ea typeface="Montserrat"/>
              <a:cs typeface="Montserrat"/>
              <a:sym typeface="Montserrat"/>
            </a:endParaRPr>
          </a:p>
        </p:txBody>
      </p:sp>
      <p:sp>
        <p:nvSpPr>
          <p:cNvPr id="18" name="Google Shape;18;p1"/>
          <p:cNvSpPr/>
          <p:nvPr/>
        </p:nvSpPr>
        <p:spPr>
          <a:xfrm>
            <a:off x="0" y="0"/>
            <a:ext cx="6248160" cy="1191960"/>
          </a:xfrm>
          <a:prstGeom prst="rect">
            <a:avLst/>
          </a:prstGeom>
          <a:noFill/>
          <a:ln>
            <a:noFill/>
          </a:ln>
        </p:spPr>
        <p:txBody>
          <a:bodyPr anchorCtr="0" anchor="t" bIns="215275" lIns="414350" spcFirstLastPara="1" rIns="414350" wrap="square" tIns="215275">
            <a:spAutoFit/>
          </a:bodyPr>
          <a:lstStyle/>
          <a:p>
            <a:pPr indent="0" lvl="0" marL="0" marR="0" rtl="0" algn="l">
              <a:lnSpc>
                <a:spcPct val="100000"/>
              </a:lnSpc>
              <a:spcBef>
                <a:spcPts val="0"/>
              </a:spcBef>
              <a:spcAft>
                <a:spcPts val="0"/>
              </a:spcAft>
              <a:buNone/>
            </a:pPr>
            <a:r>
              <a:rPr b="1" i="0" lang="en-US" sz="2500" u="none" cap="none" strike="noStrike">
                <a:solidFill>
                  <a:srgbClr val="000000"/>
                </a:solidFill>
                <a:latin typeface="Kanit"/>
                <a:ea typeface="Kanit"/>
                <a:cs typeface="Kanit"/>
                <a:sym typeface="Kanit"/>
              </a:rPr>
              <a:t>CÓDIGO DO TRABALHO</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500" u="none" cap="none" strike="noStrike">
                <a:solidFill>
                  <a:srgbClr val="000000"/>
                </a:solidFill>
                <a:latin typeface="Kanit"/>
                <a:ea typeface="Kanit"/>
                <a:cs typeface="Kanit"/>
                <a:sym typeface="Kanit"/>
              </a:rPr>
              <a:t>00010203-01</a:t>
            </a:r>
            <a:endParaRPr b="0" i="0" sz="2500" u="none" cap="none" strike="noStrike">
              <a:solidFill>
                <a:srgbClr val="000000"/>
              </a:solidFill>
              <a:latin typeface="Arial"/>
              <a:ea typeface="Arial"/>
              <a:cs typeface="Arial"/>
              <a:sym typeface="Arial"/>
            </a:endParaRPr>
          </a:p>
        </p:txBody>
      </p:sp>
      <p:sp>
        <p:nvSpPr>
          <p:cNvPr id="19" name="Google Shape;19;p1"/>
          <p:cNvSpPr/>
          <p:nvPr/>
        </p:nvSpPr>
        <p:spPr>
          <a:xfrm>
            <a:off x="1600200" y="14439960"/>
            <a:ext cx="14361120" cy="2069316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n-US" sz="5000" u="none" cap="none" strike="noStrike">
                <a:solidFill>
                  <a:srgbClr val="6D2C86"/>
                </a:solidFill>
                <a:latin typeface="Montserrat"/>
                <a:ea typeface="Montserrat"/>
                <a:cs typeface="Montserrat"/>
                <a:sym typeface="Montserrat"/>
              </a:rPr>
              <a:t>Introdução </a:t>
            </a:r>
            <a:r>
              <a:rPr b="1" i="0" lang="en-US" sz="5000" u="none" cap="none" strike="noStrike">
                <a:solidFill>
                  <a:srgbClr val="000000"/>
                </a:solidFill>
                <a:highlight>
                  <a:srgbClr val="FFFF00"/>
                </a:highlight>
                <a:latin typeface="Montserrat"/>
                <a:ea typeface="Montserrat"/>
                <a:cs typeface="Montserrat"/>
                <a:sym typeface="Montserrat"/>
              </a:rPr>
              <a:t>(</a:t>
            </a:r>
            <a:r>
              <a:rPr b="1" lang="en-US" sz="5000">
                <a:highlight>
                  <a:srgbClr val="FFFF00"/>
                </a:highlight>
                <a:latin typeface="Montserrat"/>
                <a:ea typeface="Montserrat"/>
                <a:cs typeface="Montserrat"/>
                <a:sym typeface="Montserrat"/>
              </a:rPr>
              <a:t>Montserrat</a:t>
            </a:r>
            <a:r>
              <a:rPr b="1" i="0" lang="en-US" sz="5000" u="none" cap="none" strike="noStrike">
                <a:solidFill>
                  <a:srgbClr val="000000"/>
                </a:solidFill>
                <a:highlight>
                  <a:srgbClr val="FFFF00"/>
                </a:highlight>
                <a:latin typeface="Montserrat"/>
                <a:ea typeface="Montserrat"/>
                <a:cs typeface="Montserrat"/>
                <a:sym typeface="Montserrat"/>
              </a:rPr>
              <a:t> 50pt)</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i="0" lang="en-US" sz="3500" u="none" cap="none" strike="noStrike">
                <a:solidFill>
                  <a:schemeClr val="dk1"/>
                </a:solidFill>
                <a:highlight>
                  <a:srgbClr val="FFFF00"/>
                </a:highlight>
                <a:latin typeface="Montserrat"/>
                <a:ea typeface="Montserrat"/>
                <a:cs typeface="Montserrat"/>
                <a:sym typeface="Montserrat"/>
              </a:rPr>
              <a:t>(</a:t>
            </a:r>
            <a:r>
              <a:rPr lang="en-US" sz="3500">
                <a:solidFill>
                  <a:schemeClr val="dk1"/>
                </a:solidFill>
                <a:highlight>
                  <a:srgbClr val="FFFF00"/>
                </a:highlight>
                <a:latin typeface="Montserrat"/>
                <a:ea typeface="Montserrat"/>
                <a:cs typeface="Montserrat"/>
                <a:sym typeface="Montserrat"/>
              </a:rPr>
              <a:t>Montserrat</a:t>
            </a:r>
            <a:r>
              <a:rPr i="0" lang="en-US" sz="3500" u="none" cap="none" strike="noStrike">
                <a:solidFill>
                  <a:schemeClr val="dk1"/>
                </a:solidFill>
                <a:highlight>
                  <a:srgbClr val="FFFF00"/>
                </a:highlight>
                <a:latin typeface="Montserrat"/>
                <a:ea typeface="Montserrat"/>
                <a:cs typeface="Montserrat"/>
                <a:sym typeface="Montserrat"/>
              </a:rPr>
              <a:t> 35pt)</a:t>
            </a:r>
            <a:r>
              <a:rPr b="1" i="0" lang="en-US" sz="3500" u="none" cap="none" strike="noStrike">
                <a:solidFill>
                  <a:schemeClr val="dk1"/>
                </a:solidFill>
                <a:latin typeface="Montserrat"/>
                <a:ea typeface="Montserrat"/>
                <a:cs typeface="Montserrat"/>
                <a:sym typeface="Montserrat"/>
              </a:rPr>
              <a:t> Lorem Ipsum</a:t>
            </a:r>
            <a:r>
              <a:rPr i="0" lang="en-US" sz="3500" u="none" cap="none" strike="noStrike">
                <a:solidFill>
                  <a:schemeClr val="dk1"/>
                </a:solidFill>
                <a:latin typeface="Montserrat"/>
                <a:ea typeface="Montserrat"/>
                <a:cs typeface="Montserrat"/>
                <a:sym typeface="Montserrat"/>
              </a:rPr>
              <a:t> 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i="0" sz="3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b="1" i="0" lang="en-US" sz="5000" u="none" cap="none" strike="noStrike">
                <a:solidFill>
                  <a:srgbClr val="492E88"/>
                </a:solidFill>
                <a:latin typeface="Montserrat"/>
                <a:ea typeface="Montserrat"/>
                <a:cs typeface="Montserrat"/>
                <a:sym typeface="Montserrat"/>
              </a:rPr>
              <a:t>Objetivos </a:t>
            </a:r>
            <a:r>
              <a:rPr b="1" i="0" lang="en-US" sz="5000" u="none" cap="none" strike="noStrike">
                <a:solidFill>
                  <a:schemeClr val="dk1"/>
                </a:solidFill>
                <a:highlight>
                  <a:srgbClr val="FFFF00"/>
                </a:highlight>
                <a:latin typeface="Montserrat"/>
                <a:ea typeface="Montserrat"/>
                <a:cs typeface="Montserrat"/>
                <a:sym typeface="Montserrat"/>
              </a:rPr>
              <a:t>(</a:t>
            </a:r>
            <a:r>
              <a:rPr b="1" lang="en-US" sz="5000">
                <a:solidFill>
                  <a:schemeClr val="dk1"/>
                </a:solidFill>
                <a:highlight>
                  <a:srgbClr val="FFFF00"/>
                </a:highlight>
                <a:latin typeface="Montserrat"/>
                <a:ea typeface="Montserrat"/>
                <a:cs typeface="Montserrat"/>
                <a:sym typeface="Montserrat"/>
              </a:rPr>
              <a:t>Montserrat</a:t>
            </a:r>
            <a:r>
              <a:rPr b="1" i="0" lang="en-US" sz="5000" u="none" cap="none" strike="noStrike">
                <a:solidFill>
                  <a:schemeClr val="dk1"/>
                </a:solidFill>
                <a:highlight>
                  <a:srgbClr val="FFFF00"/>
                </a:highlight>
                <a:latin typeface="Montserrat"/>
                <a:ea typeface="Montserrat"/>
                <a:cs typeface="Montserrat"/>
                <a:sym typeface="Montserrat"/>
              </a:rPr>
              <a:t> 50pt)</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i="0" lang="en-US" sz="3500" u="none" cap="none" strike="noStrike">
                <a:solidFill>
                  <a:schemeClr val="dk1"/>
                </a:solidFill>
                <a:highlight>
                  <a:srgbClr val="FFFF00"/>
                </a:highlight>
                <a:latin typeface="Montserrat"/>
                <a:ea typeface="Montserrat"/>
                <a:cs typeface="Montserrat"/>
                <a:sym typeface="Montserrat"/>
              </a:rPr>
              <a:t>(</a:t>
            </a:r>
            <a:r>
              <a:rPr lang="en-US" sz="3500">
                <a:solidFill>
                  <a:schemeClr val="dk1"/>
                </a:solidFill>
                <a:highlight>
                  <a:srgbClr val="FFFF00"/>
                </a:highlight>
                <a:latin typeface="Montserrat"/>
                <a:ea typeface="Montserrat"/>
                <a:cs typeface="Montserrat"/>
                <a:sym typeface="Montserrat"/>
              </a:rPr>
              <a:t>Montserrat</a:t>
            </a:r>
            <a:r>
              <a:rPr i="0" lang="en-US" sz="3500" u="none" cap="none" strike="noStrike">
                <a:solidFill>
                  <a:schemeClr val="dk1"/>
                </a:solidFill>
                <a:highlight>
                  <a:srgbClr val="FFFF00"/>
                </a:highlight>
                <a:latin typeface="Montserrat"/>
                <a:ea typeface="Montserrat"/>
                <a:cs typeface="Montserrat"/>
                <a:sym typeface="Montserrat"/>
              </a:rPr>
              <a:t> 35pt)</a:t>
            </a:r>
            <a:r>
              <a:rPr b="1" i="0" lang="en-US" sz="3500" u="none" cap="none" strike="noStrike">
                <a:solidFill>
                  <a:schemeClr val="dk1"/>
                </a:solidFill>
                <a:latin typeface="Montserrat"/>
                <a:ea typeface="Montserrat"/>
                <a:cs typeface="Montserrat"/>
                <a:sym typeface="Montserrat"/>
              </a:rPr>
              <a:t> Lorem Ipsum</a:t>
            </a:r>
            <a:r>
              <a:rPr i="0" lang="en-US" sz="3500" u="none" cap="none" strike="noStrike">
                <a:solidFill>
                  <a:schemeClr val="dk1"/>
                </a:solidFill>
                <a:latin typeface="Montserrat"/>
                <a:ea typeface="Montserrat"/>
                <a:cs typeface="Montserrat"/>
                <a:sym typeface="Montserrat"/>
              </a:rPr>
              <a:t> is simply dummy text of the printing and typesetting industry. Lorem Ipsum has been the industry's standard dummy text ever since the 1500s, when an unknown.</a:t>
            </a:r>
            <a:endParaRPr i="0" sz="3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3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b="1" i="0" lang="en-US" sz="5000" u="none" cap="none" strike="noStrike">
                <a:solidFill>
                  <a:srgbClr val="492E88"/>
                </a:solidFill>
                <a:latin typeface="Montserrat"/>
                <a:ea typeface="Montserrat"/>
                <a:cs typeface="Montserrat"/>
                <a:sym typeface="Montserrat"/>
              </a:rPr>
              <a:t>Metodologia </a:t>
            </a:r>
            <a:r>
              <a:rPr b="1" i="0" lang="en-US" sz="5000" u="none" cap="none" strike="noStrike">
                <a:solidFill>
                  <a:schemeClr val="dk1"/>
                </a:solidFill>
                <a:highlight>
                  <a:srgbClr val="FFFF00"/>
                </a:highlight>
                <a:latin typeface="Montserrat"/>
                <a:ea typeface="Montserrat"/>
                <a:cs typeface="Montserrat"/>
                <a:sym typeface="Montserrat"/>
              </a:rPr>
              <a:t>(</a:t>
            </a:r>
            <a:r>
              <a:rPr b="1" lang="en-US" sz="5000">
                <a:solidFill>
                  <a:schemeClr val="dk1"/>
                </a:solidFill>
                <a:highlight>
                  <a:srgbClr val="FFFF00"/>
                </a:highlight>
                <a:latin typeface="Montserrat"/>
                <a:ea typeface="Montserrat"/>
                <a:cs typeface="Montserrat"/>
                <a:sym typeface="Montserrat"/>
              </a:rPr>
              <a:t>Montserrat</a:t>
            </a:r>
            <a:r>
              <a:rPr b="1" i="0" lang="en-US" sz="5000" u="none" cap="none" strike="noStrike">
                <a:solidFill>
                  <a:schemeClr val="dk1"/>
                </a:solidFill>
                <a:highlight>
                  <a:srgbClr val="FFFF00"/>
                </a:highlight>
                <a:latin typeface="Montserrat"/>
                <a:ea typeface="Montserrat"/>
                <a:cs typeface="Montserrat"/>
                <a:sym typeface="Montserrat"/>
              </a:rPr>
              <a:t> 50pt)</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i="0" lang="en-US" sz="3500" u="none" cap="none" strike="noStrike">
                <a:solidFill>
                  <a:schemeClr val="dk1"/>
                </a:solidFill>
                <a:highlight>
                  <a:srgbClr val="FFFF00"/>
                </a:highlight>
                <a:latin typeface="Montserrat"/>
                <a:ea typeface="Montserrat"/>
                <a:cs typeface="Montserrat"/>
                <a:sym typeface="Montserrat"/>
              </a:rPr>
              <a:t>(</a:t>
            </a:r>
            <a:r>
              <a:rPr lang="en-US" sz="3500">
                <a:solidFill>
                  <a:schemeClr val="dk1"/>
                </a:solidFill>
                <a:highlight>
                  <a:srgbClr val="FFFF00"/>
                </a:highlight>
                <a:latin typeface="Montserrat"/>
                <a:ea typeface="Montserrat"/>
                <a:cs typeface="Montserrat"/>
                <a:sym typeface="Montserrat"/>
              </a:rPr>
              <a:t>Montserrat </a:t>
            </a:r>
            <a:r>
              <a:rPr i="0" lang="en-US" sz="3500" u="none" cap="none" strike="noStrike">
                <a:solidFill>
                  <a:schemeClr val="dk1"/>
                </a:solidFill>
                <a:highlight>
                  <a:srgbClr val="FFFF00"/>
                </a:highlight>
                <a:latin typeface="Montserrat"/>
                <a:ea typeface="Montserrat"/>
                <a:cs typeface="Montserrat"/>
                <a:sym typeface="Montserrat"/>
              </a:rPr>
              <a:t>35pt) </a:t>
            </a:r>
            <a:r>
              <a:rPr b="1" i="0" lang="en-US" sz="3500" u="none" cap="none" strike="noStrike">
                <a:solidFill>
                  <a:schemeClr val="dk1"/>
                </a:solidFill>
                <a:latin typeface="Montserrat"/>
                <a:ea typeface="Montserrat"/>
                <a:cs typeface="Montserrat"/>
                <a:sym typeface="Montserrat"/>
              </a:rPr>
              <a:t>Lorem Ipsum</a:t>
            </a:r>
            <a:r>
              <a:rPr i="0" lang="en-US" sz="3500" u="none" cap="none" strike="noStrike">
                <a:solidFill>
                  <a:schemeClr val="dk1"/>
                </a:solidFill>
                <a:latin typeface="Montserrat"/>
                <a:ea typeface="Montserrat"/>
                <a:cs typeface="Montserrat"/>
                <a:sym typeface="Montserrat"/>
              </a:rPr>
              <a:t> 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 Lorem Ipsum is simply dummy text of the printing and typesetting industry. Lorem Ipsum has been the industry's </a:t>
            </a:r>
            <a:r>
              <a:rPr i="0" lang="en-US" sz="3500" u="none" cap="none" strike="noStrike">
                <a:solidFill>
                  <a:schemeClr val="dk1"/>
                </a:solidFill>
                <a:latin typeface="Montserrat"/>
                <a:ea typeface="Montserrat"/>
                <a:cs typeface="Montserrat"/>
                <a:sym typeface="Montserrat"/>
              </a:rPr>
              <a:t>standard dummy text ever since the 1500s, when an unknown.</a:t>
            </a:r>
            <a:endParaRPr i="0" sz="3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97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3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3500" u="none" cap="none" strike="noStrike">
              <a:solidFill>
                <a:srgbClr val="000000"/>
              </a:solidFill>
              <a:latin typeface="Montserrat"/>
              <a:ea typeface="Montserrat"/>
              <a:cs typeface="Montserrat"/>
              <a:sym typeface="Montserrat"/>
            </a:endParaRPr>
          </a:p>
        </p:txBody>
      </p:sp>
      <p:sp>
        <p:nvSpPr>
          <p:cNvPr id="20" name="Google Shape;20;p1"/>
          <p:cNvSpPr/>
          <p:nvPr/>
        </p:nvSpPr>
        <p:spPr>
          <a:xfrm>
            <a:off x="16651800" y="14439949"/>
            <a:ext cx="14361000" cy="21324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lang="en-US" sz="5000">
                <a:solidFill>
                  <a:srgbClr val="492E88"/>
                </a:solidFill>
                <a:latin typeface="Montserrat"/>
                <a:ea typeface="Montserrat"/>
                <a:cs typeface="Montserrat"/>
                <a:sym typeface="Montserrat"/>
              </a:rPr>
              <a:t>Resultados e </a:t>
            </a:r>
            <a:r>
              <a:rPr b="1" i="0" lang="en-US" sz="5000" u="none" cap="none" strike="noStrike">
                <a:solidFill>
                  <a:srgbClr val="492E88"/>
                </a:solidFill>
                <a:latin typeface="Montserrat"/>
                <a:ea typeface="Montserrat"/>
                <a:cs typeface="Montserrat"/>
                <a:sym typeface="Montserrat"/>
              </a:rPr>
              <a:t>Discussão</a:t>
            </a:r>
            <a:r>
              <a:rPr b="1" i="0" lang="en-US" sz="5000" u="none" cap="none" strike="noStrike">
                <a:solidFill>
                  <a:srgbClr val="F19009"/>
                </a:solidFill>
                <a:latin typeface="Montserrat"/>
                <a:ea typeface="Montserrat"/>
                <a:cs typeface="Montserrat"/>
                <a:sym typeface="Montserrat"/>
              </a:rPr>
              <a:t> </a:t>
            </a:r>
            <a:r>
              <a:rPr b="1" i="0" lang="en-US" sz="5000" u="none" cap="none" strike="noStrike">
                <a:solidFill>
                  <a:schemeClr val="dk1"/>
                </a:solidFill>
                <a:highlight>
                  <a:srgbClr val="FFFF00"/>
                </a:highlight>
                <a:latin typeface="Montserrat"/>
                <a:ea typeface="Montserrat"/>
                <a:cs typeface="Montserrat"/>
                <a:sym typeface="Montserrat"/>
              </a:rPr>
              <a:t>(</a:t>
            </a:r>
            <a:r>
              <a:rPr b="1" lang="en-US" sz="5000">
                <a:solidFill>
                  <a:schemeClr val="dk1"/>
                </a:solidFill>
                <a:highlight>
                  <a:srgbClr val="FFFF00"/>
                </a:highlight>
                <a:latin typeface="Montserrat"/>
                <a:ea typeface="Montserrat"/>
                <a:cs typeface="Montserrat"/>
                <a:sym typeface="Montserrat"/>
              </a:rPr>
              <a:t>Montserrat</a:t>
            </a:r>
            <a:r>
              <a:rPr b="1" i="0" lang="en-US" sz="5000" u="none" cap="none" strike="noStrike">
                <a:solidFill>
                  <a:schemeClr val="dk1"/>
                </a:solidFill>
                <a:highlight>
                  <a:srgbClr val="FFFF00"/>
                </a:highlight>
                <a:latin typeface="Montserrat"/>
                <a:ea typeface="Montserrat"/>
                <a:cs typeface="Montserrat"/>
                <a:sym typeface="Montserrat"/>
              </a:rPr>
              <a:t> 50pt)</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i="0" lang="en-US" sz="3500" u="none" cap="none" strike="noStrike">
                <a:solidFill>
                  <a:schemeClr val="dk1"/>
                </a:solidFill>
                <a:highlight>
                  <a:srgbClr val="FFFF00"/>
                </a:highlight>
                <a:latin typeface="Montserrat"/>
                <a:ea typeface="Montserrat"/>
                <a:cs typeface="Montserrat"/>
                <a:sym typeface="Montserrat"/>
              </a:rPr>
              <a:t>(</a:t>
            </a:r>
            <a:r>
              <a:rPr lang="en-US" sz="3500">
                <a:solidFill>
                  <a:schemeClr val="dk1"/>
                </a:solidFill>
                <a:highlight>
                  <a:srgbClr val="FFFF00"/>
                </a:highlight>
                <a:latin typeface="Montserrat"/>
                <a:ea typeface="Montserrat"/>
                <a:cs typeface="Montserrat"/>
                <a:sym typeface="Montserrat"/>
              </a:rPr>
              <a:t>Montserrat</a:t>
            </a:r>
            <a:r>
              <a:rPr i="0" lang="en-US" sz="3500" u="none" cap="none" strike="noStrike">
                <a:solidFill>
                  <a:schemeClr val="dk1"/>
                </a:solidFill>
                <a:highlight>
                  <a:srgbClr val="FFFF00"/>
                </a:highlight>
                <a:latin typeface="Montserrat"/>
                <a:ea typeface="Montserrat"/>
                <a:cs typeface="Montserrat"/>
                <a:sym typeface="Montserrat"/>
              </a:rPr>
              <a:t> 35pt) </a:t>
            </a:r>
            <a:r>
              <a:rPr b="1" i="0" lang="en-US" sz="3500" u="none" cap="none" strike="noStrike">
                <a:solidFill>
                  <a:schemeClr val="dk1"/>
                </a:solidFill>
                <a:latin typeface="Montserrat"/>
                <a:ea typeface="Montserrat"/>
                <a:cs typeface="Montserrat"/>
                <a:sym typeface="Montserrat"/>
              </a:rPr>
              <a:t>Lorem Ipsum</a:t>
            </a:r>
            <a:r>
              <a:rPr i="0" lang="en-US" sz="3500" u="none" cap="none" strike="noStrike">
                <a:solidFill>
                  <a:schemeClr val="dk1"/>
                </a:solidFill>
                <a:latin typeface="Montserrat"/>
                <a:ea typeface="Montserrat"/>
                <a:cs typeface="Montserrat"/>
                <a:sym typeface="Montserrat"/>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i="0" sz="3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b="1" i="0" lang="en-US" sz="5000" u="none" cap="none" strike="noStrike">
                <a:solidFill>
                  <a:srgbClr val="492E88"/>
                </a:solidFill>
                <a:latin typeface="Montserrat"/>
                <a:ea typeface="Montserrat"/>
                <a:cs typeface="Montserrat"/>
                <a:sym typeface="Montserrat"/>
              </a:rPr>
              <a:t>Considerações finais</a:t>
            </a:r>
            <a:r>
              <a:rPr b="1" i="0" lang="en-US" sz="5000" u="none" cap="none" strike="noStrike">
                <a:solidFill>
                  <a:srgbClr val="F19009"/>
                </a:solidFill>
                <a:latin typeface="Montserrat"/>
                <a:ea typeface="Montserrat"/>
                <a:cs typeface="Montserrat"/>
                <a:sym typeface="Montserrat"/>
              </a:rPr>
              <a:t> </a:t>
            </a:r>
            <a:r>
              <a:rPr b="1" i="0" lang="en-US" sz="5000" u="none" cap="none" strike="noStrike">
                <a:solidFill>
                  <a:schemeClr val="dk1"/>
                </a:solidFill>
                <a:highlight>
                  <a:srgbClr val="FFFF00"/>
                </a:highlight>
                <a:latin typeface="Montserrat"/>
                <a:ea typeface="Montserrat"/>
                <a:cs typeface="Montserrat"/>
                <a:sym typeface="Montserrat"/>
              </a:rPr>
              <a:t>(</a:t>
            </a:r>
            <a:r>
              <a:rPr b="1" lang="en-US" sz="5000">
                <a:solidFill>
                  <a:schemeClr val="dk1"/>
                </a:solidFill>
                <a:highlight>
                  <a:srgbClr val="FFFF00"/>
                </a:highlight>
                <a:latin typeface="Montserrat"/>
                <a:ea typeface="Montserrat"/>
                <a:cs typeface="Montserrat"/>
                <a:sym typeface="Montserrat"/>
              </a:rPr>
              <a:t>Montserrat</a:t>
            </a:r>
            <a:r>
              <a:rPr b="1" i="0" lang="en-US" sz="5000" u="none" cap="none" strike="noStrike">
                <a:solidFill>
                  <a:schemeClr val="dk1"/>
                </a:solidFill>
                <a:highlight>
                  <a:srgbClr val="FFFF00"/>
                </a:highlight>
                <a:latin typeface="Montserrat"/>
                <a:ea typeface="Montserrat"/>
                <a:cs typeface="Montserrat"/>
                <a:sym typeface="Montserrat"/>
              </a:rPr>
              <a:t> 50pt)</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i="0" lang="en-US" sz="3500" u="none" cap="none" strike="noStrike">
                <a:solidFill>
                  <a:schemeClr val="dk1"/>
                </a:solidFill>
                <a:highlight>
                  <a:srgbClr val="FFFF00"/>
                </a:highlight>
                <a:latin typeface="Montserrat"/>
                <a:ea typeface="Montserrat"/>
                <a:cs typeface="Montserrat"/>
                <a:sym typeface="Montserrat"/>
              </a:rPr>
              <a:t>(</a:t>
            </a:r>
            <a:r>
              <a:rPr lang="en-US" sz="3500">
                <a:solidFill>
                  <a:schemeClr val="dk1"/>
                </a:solidFill>
                <a:highlight>
                  <a:srgbClr val="FFFF00"/>
                </a:highlight>
                <a:latin typeface="Montserrat"/>
                <a:ea typeface="Montserrat"/>
                <a:cs typeface="Montserrat"/>
                <a:sym typeface="Montserrat"/>
              </a:rPr>
              <a:t>Montserrat</a:t>
            </a:r>
            <a:r>
              <a:rPr i="0" lang="en-US" sz="3500" u="none" cap="none" strike="noStrike">
                <a:solidFill>
                  <a:schemeClr val="dk1"/>
                </a:solidFill>
                <a:highlight>
                  <a:srgbClr val="FFFF00"/>
                </a:highlight>
                <a:latin typeface="Montserrat"/>
                <a:ea typeface="Montserrat"/>
                <a:cs typeface="Montserrat"/>
                <a:sym typeface="Montserrat"/>
              </a:rPr>
              <a:t> 35pt) </a:t>
            </a:r>
            <a:r>
              <a:rPr b="1" i="0" lang="en-US" sz="3500" u="none" cap="none" strike="noStrike">
                <a:solidFill>
                  <a:schemeClr val="dk1"/>
                </a:solidFill>
                <a:latin typeface="Montserrat"/>
                <a:ea typeface="Montserrat"/>
                <a:cs typeface="Montserrat"/>
                <a:sym typeface="Montserrat"/>
              </a:rPr>
              <a:t>Lorem Ipsum</a:t>
            </a:r>
            <a:r>
              <a:rPr i="0" lang="en-US" sz="3500" u="none" cap="none" strike="noStrike">
                <a:solidFill>
                  <a:schemeClr val="dk1"/>
                </a:solidFill>
                <a:latin typeface="Montserrat"/>
                <a:ea typeface="Montserrat"/>
                <a:cs typeface="Montserrat"/>
                <a:sym typeface="Montserrat"/>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i="0" sz="3500" u="none" cap="none" strike="noStrike">
              <a:solidFill>
                <a:srgbClr val="000000"/>
              </a:solidFill>
              <a:latin typeface="Montserrat"/>
              <a:ea typeface="Montserrat"/>
              <a:cs typeface="Montserrat"/>
              <a:sym typeface="Montserrat"/>
            </a:endParaRPr>
          </a:p>
        </p:txBody>
      </p:sp>
      <p:sp>
        <p:nvSpPr>
          <p:cNvPr id="21" name="Google Shape;21;p1"/>
          <p:cNvSpPr/>
          <p:nvPr/>
        </p:nvSpPr>
        <p:spPr>
          <a:xfrm>
            <a:off x="1600200" y="35764925"/>
            <a:ext cx="29412600" cy="4116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None/>
            </a:pPr>
            <a:r>
              <a:rPr b="1" i="0" lang="en-US" sz="3500" u="none" cap="none" strike="noStrike">
                <a:solidFill>
                  <a:srgbClr val="492E88"/>
                </a:solidFill>
                <a:latin typeface="Montserrat"/>
                <a:ea typeface="Montserrat"/>
                <a:cs typeface="Montserrat"/>
                <a:sym typeface="Montserrat"/>
              </a:rPr>
              <a:t>Referências</a:t>
            </a:r>
            <a:endParaRPr i="0" sz="3500" u="none" cap="none" strike="noStrike">
              <a:solidFill>
                <a:srgbClr val="492E88"/>
              </a:solidFill>
              <a:latin typeface="Montserrat"/>
              <a:ea typeface="Montserrat"/>
              <a:cs typeface="Montserrat"/>
              <a:sym typeface="Montserrat"/>
            </a:endParaRPr>
          </a:p>
          <a:p>
            <a:pPr indent="0" lvl="0" marL="0" marR="0" rtl="0" algn="just">
              <a:lnSpc>
                <a:spcPct val="100000"/>
              </a:lnSpc>
              <a:spcBef>
                <a:spcPts val="0"/>
              </a:spcBef>
              <a:spcAft>
                <a:spcPts val="0"/>
              </a:spcAft>
              <a:buNone/>
            </a:pPr>
            <a:r>
              <a:t/>
            </a:r>
            <a:endParaRPr i="0" sz="50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None/>
            </a:pPr>
            <a:r>
              <a:rPr b="1" i="0" lang="en-US" sz="3000" u="none" cap="none" strike="noStrike">
                <a:solidFill>
                  <a:schemeClr val="dk1"/>
                </a:solidFill>
                <a:latin typeface="Montserrat"/>
                <a:ea typeface="Montserrat"/>
                <a:cs typeface="Montserrat"/>
                <a:sym typeface="Montserrat"/>
              </a:rPr>
              <a:t>Lorem Ipsum</a:t>
            </a:r>
            <a:r>
              <a:rPr i="0" lang="en-US" sz="3000" u="none" cap="none" strike="noStrike">
                <a:solidFill>
                  <a:schemeClr val="dk1"/>
                </a:solidFill>
                <a:latin typeface="Montserrat"/>
                <a:ea typeface="Montserrat"/>
                <a:cs typeface="Montserrat"/>
                <a:sym typeface="Montserrat"/>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i="0" sz="3000" u="none" cap="none" strike="noStrike">
              <a:solidFill>
                <a:srgbClr val="000000"/>
              </a:solidFill>
              <a:latin typeface="Montserrat"/>
              <a:ea typeface="Montserrat"/>
              <a:cs typeface="Montserrat"/>
              <a:sym typeface="Montserrat"/>
            </a:endParaRPr>
          </a:p>
        </p:txBody>
      </p:sp>
      <p:sp>
        <p:nvSpPr>
          <p:cNvPr id="22" name="Google Shape;22;p1"/>
          <p:cNvSpPr/>
          <p:nvPr/>
        </p:nvSpPr>
        <p:spPr>
          <a:xfrm>
            <a:off x="1539000" y="11214360"/>
            <a:ext cx="29473920" cy="2563920"/>
          </a:xfrm>
          <a:prstGeom prst="rect">
            <a:avLst/>
          </a:prstGeom>
          <a:noFill/>
          <a:ln>
            <a:noFill/>
          </a:ln>
        </p:spPr>
        <p:txBody>
          <a:bodyPr anchorCtr="0" anchor="ctr" bIns="215275" lIns="414350" spcFirstLastPara="1" rIns="414350" wrap="square" tIns="215275">
            <a:spAutoFit/>
          </a:bodyPr>
          <a:lstStyle/>
          <a:p>
            <a:pPr indent="0" lvl="0" marL="0" marR="0" rtl="0" algn="r">
              <a:lnSpc>
                <a:spcPct val="100000"/>
              </a:lnSpc>
              <a:spcBef>
                <a:spcPts val="0"/>
              </a:spcBef>
              <a:spcAft>
                <a:spcPts val="0"/>
              </a:spcAft>
              <a:buNone/>
            </a:pPr>
            <a:r>
              <a:rPr b="1" i="0" lang="en-US" sz="3500" u="none" cap="none" strike="noStrike">
                <a:solidFill>
                  <a:srgbClr val="000000"/>
                </a:solidFill>
                <a:latin typeface="Montserrat"/>
                <a:ea typeface="Montserrat"/>
                <a:cs typeface="Montserrat"/>
                <a:sym typeface="Montserrat"/>
              </a:rPr>
              <a:t>Fulano da Silva Santos.</a:t>
            </a:r>
            <a:r>
              <a:rPr i="0" lang="en-US" sz="3500" u="none" cap="none" strike="noStrike">
                <a:solidFill>
                  <a:srgbClr val="000000"/>
                </a:solidFill>
                <a:latin typeface="Montserrat"/>
                <a:ea typeface="Montserrat"/>
                <a:cs typeface="Montserrat"/>
                <a:sym typeface="Montserrat"/>
              </a:rPr>
              <a:t> Escola de Saúde Pública do Ceará (ESP/CE)</a:t>
            </a:r>
            <a:endParaRPr i="0" sz="35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None/>
            </a:pPr>
            <a:r>
              <a:rPr b="1" i="0" lang="en-US" sz="3500" u="none" cap="none" strike="noStrike">
                <a:solidFill>
                  <a:srgbClr val="000000"/>
                </a:solidFill>
                <a:latin typeface="Montserrat"/>
                <a:ea typeface="Montserrat"/>
                <a:cs typeface="Montserrat"/>
                <a:sym typeface="Montserrat"/>
              </a:rPr>
              <a:t>Sicrano da Silva Santos.</a:t>
            </a:r>
            <a:r>
              <a:rPr i="0" lang="en-US" sz="3500" u="none" cap="none" strike="noStrike">
                <a:solidFill>
                  <a:srgbClr val="000000"/>
                </a:solidFill>
                <a:latin typeface="Montserrat"/>
                <a:ea typeface="Montserrat"/>
                <a:cs typeface="Montserrat"/>
                <a:sym typeface="Montserrat"/>
              </a:rPr>
              <a:t> Escola de Saúde Pública do Ceará (ESP/CE)</a:t>
            </a:r>
            <a:endParaRPr i="0" sz="35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None/>
            </a:pPr>
            <a:r>
              <a:rPr b="1" i="0" lang="en-US" sz="3500" u="none" cap="none" strike="noStrike">
                <a:solidFill>
                  <a:srgbClr val="000000"/>
                </a:solidFill>
                <a:latin typeface="Montserrat"/>
                <a:ea typeface="Montserrat"/>
                <a:cs typeface="Montserrat"/>
                <a:sym typeface="Montserrat"/>
              </a:rPr>
              <a:t>Beltrano da Silva Santos.</a:t>
            </a:r>
            <a:r>
              <a:rPr i="0" lang="en-US" sz="3500" u="none" cap="none" strike="noStrike">
                <a:solidFill>
                  <a:srgbClr val="000000"/>
                </a:solidFill>
                <a:latin typeface="Montserrat"/>
                <a:ea typeface="Montserrat"/>
                <a:cs typeface="Montserrat"/>
                <a:sym typeface="Montserrat"/>
              </a:rPr>
              <a:t> Universidade Federal do Ceará (UFC)</a:t>
            </a:r>
            <a:endParaRPr i="0" sz="3500" u="none" cap="none" strike="noStrike">
              <a:solidFill>
                <a:srgbClr val="000000"/>
              </a:solidFill>
              <a:latin typeface="Montserrat"/>
              <a:ea typeface="Montserrat"/>
              <a:cs typeface="Montserrat"/>
              <a:sym typeface="Montserrat"/>
            </a:endParaRPr>
          </a:p>
          <a:p>
            <a:pPr indent="0" lvl="0" marL="0" marR="0" rtl="0" algn="r">
              <a:lnSpc>
                <a:spcPct val="100000"/>
              </a:lnSpc>
              <a:spcBef>
                <a:spcPts val="0"/>
              </a:spcBef>
              <a:spcAft>
                <a:spcPts val="0"/>
              </a:spcAft>
              <a:buNone/>
            </a:pPr>
            <a:r>
              <a:rPr b="1" i="0" lang="en-US" sz="3500" u="none" cap="none" strike="noStrike">
                <a:solidFill>
                  <a:srgbClr val="000000"/>
                </a:solidFill>
                <a:latin typeface="Montserrat"/>
                <a:ea typeface="Montserrat"/>
                <a:cs typeface="Montserrat"/>
                <a:sym typeface="Montserrat"/>
              </a:rPr>
              <a:t>Pessoa da Silva Santos.</a:t>
            </a:r>
            <a:r>
              <a:rPr i="0" lang="en-US" sz="3500" u="none" cap="none" strike="noStrike">
                <a:solidFill>
                  <a:srgbClr val="000000"/>
                </a:solidFill>
                <a:latin typeface="Montserrat"/>
                <a:ea typeface="Montserrat"/>
                <a:cs typeface="Montserrat"/>
                <a:sym typeface="Montserrat"/>
              </a:rPr>
              <a:t> Universidade Federal do Ceará (UFC)</a:t>
            </a:r>
            <a:endParaRPr i="0" sz="3500" u="none" cap="none" strike="noStrike">
              <a:solidFill>
                <a:srgbClr val="000000"/>
              </a:solidFill>
              <a:latin typeface="Montserrat"/>
              <a:ea typeface="Montserrat"/>
              <a:cs typeface="Montserrat"/>
              <a:sym typeface="Montserrat"/>
            </a:endParaRPr>
          </a:p>
        </p:txBody>
      </p:sp>
      <p:pic>
        <p:nvPicPr>
          <p:cNvPr id="23" name="Google Shape;23;p1"/>
          <p:cNvPicPr preferRelativeResize="0"/>
          <p:nvPr/>
        </p:nvPicPr>
        <p:blipFill rotWithShape="1">
          <a:blip r:embed="rId3">
            <a:alphaModFix/>
          </a:blip>
          <a:srcRect b="0" l="0" r="0" t="0"/>
          <a:stretch/>
        </p:blipFill>
        <p:spPr>
          <a:xfrm>
            <a:off x="16634149" y="29832850"/>
            <a:ext cx="9380613" cy="5932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7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2018-09-27T17:36:00Z</dcterms:created>
  <dc:creator>deborah.muniz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1046-10.2.0.7456</vt:lpwstr>
  </property>
</Properties>
</file>