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1" r:id="rId6"/>
    <p:sldMasterId id="2147483653" r:id="rId7"/>
    <p:sldMasterId id="2147483655" r:id="rId8"/>
    <p:sldMasterId id="2147483657" r:id="rId9"/>
    <p:sldMasterId id="2147483659" r:id="rId10"/>
    <p:sldMasterId id="2147483661" r:id="rId11"/>
    <p:sldMasterId id="2147483663" r:id="rId12"/>
    <p:sldMasterId id="2147483665" r:id="rId13"/>
    <p:sldMasterId id="2147483667" r:id="rId14"/>
    <p:sldMasterId id="2147483669" r:id="rId15"/>
  </p:sldMasterIdLst>
  <p:notesMasterIdLst>
    <p:notesMasterId r:id="rId16"/>
  </p:notesMasterIdLst>
  <p:sldIdLst>
    <p:sldId id="256" r:id="rId17"/>
  </p:sldIdLst>
  <p:sldSz cy="43200000" cx="32400000"/>
  <p:notesSz cx="6858000" cy="9144000"/>
  <p:embeddedFontLst>
    <p:embeddedFont>
      <p:font typeface="Maitree"/>
      <p:regular r:id="rId18"/>
      <p:bold r:id="rId19"/>
    </p:embeddedFont>
    <p:embeddedFont>
      <p:font typeface="Kanit Medium"/>
      <p:regular r:id="rId20"/>
      <p:bold r:id="rId21"/>
      <p:italic r:id="rId22"/>
      <p:boldItalic r:id="rId23"/>
    </p:embeddedFont>
    <p:embeddedFont>
      <p:font typeface="Kanit Light"/>
      <p:regular r:id="rId24"/>
      <p:bold r:id="rId25"/>
      <p:italic r:id="rId26"/>
      <p:boldItalic r:id="rId27"/>
    </p:embeddedFont>
    <p:embeddedFont>
      <p:font typeface="Kani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423">
          <p15:clr>
            <a:srgbClr val="000000"/>
          </p15:clr>
        </p15:guide>
        <p15:guide id="2" pos="13606">
          <p15:clr>
            <a:srgbClr val="000000"/>
          </p15:clr>
        </p15:guide>
      </p15:sldGuideLst>
    </p:ext>
    <p:ext uri="{2D200454-40CA-4A62-9FC3-DE9A4176ACB9}">
      <p15:notesGuideLst>
        <p15:guide id="1" orient="horz" pos="12564">
          <p15:clr>
            <a:srgbClr val="000000"/>
          </p15:clr>
        </p15:guide>
        <p15:guide id="2" pos="10205">
          <p15:clr>
            <a:srgbClr val="000000"/>
          </p15:clr>
        </p15:guide>
      </p15:notesGuideLst>
    </p:ext>
    <p:ext uri="GoogleSlidesCustomDataVersion2">
      <go:slidesCustomData xmlns:go="http://customooxmlschemas.google.com/" r:id="rId32" roundtripDataSignature="AMtx7miuw/4GLpSOD4HS+tfuKwSxzv86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423" orient="horz"/>
        <p:guide pos="13606"/>
      </p:guideLst>
    </p:cSldViewPr>
  </p:slideViewPr>
  <p:notesViewPr>
    <p:cSldViewPr snapToGrid="0">
      <p:cViewPr varScale="1">
        <p:scale>
          <a:sx n="100" d="100"/>
          <a:sy n="100" d="100"/>
        </p:scale>
        <p:origin x="0" y="0"/>
      </p:cViewPr>
      <p:guideLst>
        <p:guide pos="12564" orient="horz"/>
        <p:guide pos="10205"/>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KanitMedium-regular.fntdata"/><Relationship Id="rId22" Type="http://schemas.openxmlformats.org/officeDocument/2006/relationships/font" Target="fonts/KanitMedium-italic.fntdata"/><Relationship Id="rId21" Type="http://schemas.openxmlformats.org/officeDocument/2006/relationships/font" Target="fonts/KanitMedium-bold.fntdata"/><Relationship Id="rId24" Type="http://schemas.openxmlformats.org/officeDocument/2006/relationships/font" Target="fonts/KanitLight-regular.fntdata"/><Relationship Id="rId23" Type="http://schemas.openxmlformats.org/officeDocument/2006/relationships/font" Target="fonts/KanitMedium-boldItalic.fntdata"/><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font" Target="fonts/KanitLight-italic.fntdata"/><Relationship Id="rId25" Type="http://schemas.openxmlformats.org/officeDocument/2006/relationships/font" Target="fonts/KanitLight-bold.fntdata"/><Relationship Id="rId28" Type="http://schemas.openxmlformats.org/officeDocument/2006/relationships/font" Target="fonts/Kanit-regular.fntdata"/><Relationship Id="rId27" Type="http://schemas.openxmlformats.org/officeDocument/2006/relationships/font" Target="fonts/KanitLight-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Kanit-bold.fntdata"/><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Kanit-boldItalic.fntdata"/><Relationship Id="rId30" Type="http://schemas.openxmlformats.org/officeDocument/2006/relationships/font" Target="fonts/Kanit-italic.fntdata"/><Relationship Id="rId11" Type="http://schemas.openxmlformats.org/officeDocument/2006/relationships/slideMaster" Target="slideMasters/slideMaster8.xml"/><Relationship Id="rId10" Type="http://schemas.openxmlformats.org/officeDocument/2006/relationships/slideMaster" Target="slideMasters/slideMaster7.xml"/><Relationship Id="rId32" Type="http://customschemas.google.com/relationships/presentationmetadata" Target="metadata"/><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slideMaster" Target="slideMasters/slideMaster12.xml"/><Relationship Id="rId14" Type="http://schemas.openxmlformats.org/officeDocument/2006/relationships/slideMaster" Target="slideMasters/slideMaster11.xml"/><Relationship Id="rId17" Type="http://schemas.openxmlformats.org/officeDocument/2006/relationships/slide" Target="slides/slide1.xml"/><Relationship Id="rId16" Type="http://schemas.openxmlformats.org/officeDocument/2006/relationships/notesMaster" Target="notesMasters/notesMaster1.xml"/><Relationship Id="rId19" Type="http://schemas.openxmlformats.org/officeDocument/2006/relationships/font" Target="fonts/Maitree-bold.fntdata"/><Relationship Id="rId18" Type="http://schemas.openxmlformats.org/officeDocument/2006/relationships/font" Target="fonts/Maitre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 name="Google Shape;4;n"/>
          <p:cNvSpPr/>
          <p:nvPr>
            <p:ph idx="2" type="sldImg"/>
          </p:nvPr>
        </p:nvSpPr>
        <p:spPr>
          <a:xfrm>
            <a:off x="-12287782" y="-11796712"/>
            <a:ext cx="12775800" cy="12490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 name="Google Shape;5;n"/>
          <p:cNvSpPr txBox="1"/>
          <p:nvPr>
            <p:ph idx="1" type="body"/>
          </p:nvPr>
        </p:nvSpPr>
        <p:spPr>
          <a:xfrm>
            <a:off x="685800" y="4343400"/>
            <a:ext cx="5483225" cy="411162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p:nvPr>
            <p:ph idx="2" type="sldImg"/>
          </p:nvPr>
        </p:nvSpPr>
        <p:spPr>
          <a:xfrm>
            <a:off x="2036415" y="695325"/>
            <a:ext cx="27852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42" name="Google Shape;142;p1: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12" name="Shape 12"/>
        <p:cNvGrpSpPr/>
        <p:nvPr/>
      </p:nvGrpSpPr>
      <p:grpSpPr>
        <a:xfrm>
          <a:off x="0" y="0"/>
          <a:ext cx="0" cy="0"/>
          <a:chOff x="0" y="0"/>
          <a:chExt cx="0" cy="0"/>
        </a:xfrm>
      </p:grpSpPr>
      <p:sp>
        <p:nvSpPr>
          <p:cNvPr id="13" name="Google Shape;13;p3"/>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14" name="Google Shape;14;p3"/>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3"/>
          <p:cNvPicPr preferRelativeResize="0"/>
          <p:nvPr/>
        </p:nvPicPr>
        <p:blipFill rotWithShape="1">
          <a:blip r:embed="rId2">
            <a:alphaModFix/>
          </a:blip>
          <a:srcRect b="1047" l="0" r="0" t="1057"/>
          <a:stretch/>
        </p:blipFill>
        <p:spPr>
          <a:xfrm>
            <a:off x="4957750" y="1335000"/>
            <a:ext cx="22484500" cy="2042050"/>
          </a:xfrm>
          <a:prstGeom prst="rect">
            <a:avLst/>
          </a:prstGeom>
          <a:noFill/>
          <a:ln>
            <a:noFill/>
          </a:ln>
        </p:spPr>
      </p:pic>
      <p:pic>
        <p:nvPicPr>
          <p:cNvPr id="16" name="Google Shape;16;p3"/>
          <p:cNvPicPr preferRelativeResize="0"/>
          <p:nvPr/>
        </p:nvPicPr>
        <p:blipFill rotWithShape="1">
          <a:blip r:embed="rId3">
            <a:alphaModFix/>
          </a:blip>
          <a:srcRect b="0" l="0" r="0" t="0"/>
          <a:stretch/>
        </p:blipFill>
        <p:spPr>
          <a:xfrm>
            <a:off x="-120175" y="33934250"/>
            <a:ext cx="32558198" cy="9300076"/>
          </a:xfrm>
          <a:prstGeom prst="rect">
            <a:avLst/>
          </a:prstGeom>
          <a:noFill/>
          <a:ln>
            <a:noFill/>
          </a:ln>
        </p:spPr>
      </p:pic>
      <p:sp>
        <p:nvSpPr>
          <p:cNvPr id="17" name="Google Shape;17;p3"/>
          <p:cNvSpPr txBox="1"/>
          <p:nvPr/>
        </p:nvSpPr>
        <p:spPr>
          <a:xfrm>
            <a:off x="4762500" y="6232638"/>
            <a:ext cx="22699200" cy="167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300"/>
              <a:buFont typeface="Arial"/>
              <a:buNone/>
            </a:pPr>
            <a:r>
              <a:rPr b="0" i="0" lang="en-US" sz="5300" u="none" cap="none" strike="noStrike">
                <a:solidFill>
                  <a:srgbClr val="004259"/>
                </a:solidFill>
                <a:latin typeface="Kanit Medium"/>
                <a:ea typeface="Kanit Medium"/>
                <a:cs typeface="Kanit Medium"/>
                <a:sym typeface="Kanit Medium"/>
              </a:rPr>
              <a:t>4ª Mostra de Educação Permanente em Saúde</a:t>
            </a:r>
            <a:endParaRPr b="0" i="0" sz="5300" u="none" cap="none" strike="noStrike">
              <a:solidFill>
                <a:srgbClr val="004259"/>
              </a:solidFill>
              <a:latin typeface="Kanit Medium"/>
              <a:ea typeface="Kanit Medium"/>
              <a:cs typeface="Kanit Medium"/>
              <a:sym typeface="Kanit Medium"/>
            </a:endParaRPr>
          </a:p>
          <a:p>
            <a:pPr indent="0" lvl="0" marL="0" marR="0" rtl="0" algn="ctr">
              <a:lnSpc>
                <a:spcPct val="100000"/>
              </a:lnSpc>
              <a:spcBef>
                <a:spcPts val="0"/>
              </a:spcBef>
              <a:spcAft>
                <a:spcPts val="0"/>
              </a:spcAft>
              <a:buClr>
                <a:srgbClr val="000000"/>
              </a:buClr>
              <a:buSzPts val="5300"/>
              <a:buFont typeface="Arial"/>
              <a:buNone/>
            </a:pPr>
            <a:r>
              <a:rPr b="0" i="0" lang="en-US" sz="5300" u="none" cap="none" strike="noStrike">
                <a:solidFill>
                  <a:srgbClr val="004259"/>
                </a:solidFill>
                <a:latin typeface="Kanit Medium"/>
                <a:ea typeface="Kanit Medium"/>
                <a:cs typeface="Kanit Medium"/>
                <a:sym typeface="Kanit Medium"/>
              </a:rPr>
              <a:t>2º Seminário Cearense de Gestão do Trabalho e da Educação na Saúde</a:t>
            </a:r>
            <a:endParaRPr b="0" i="0" sz="3700" u="none" cap="none" strike="noStrike">
              <a:solidFill>
                <a:srgbClr val="1983BC"/>
              </a:solidFill>
              <a:latin typeface="Kanit Light"/>
              <a:ea typeface="Kanit Light"/>
              <a:cs typeface="Kanit Light"/>
              <a:sym typeface="Kanit Light"/>
            </a:endParaRPr>
          </a:p>
          <a:p>
            <a:pPr indent="0" lvl="0" marL="0" marR="0" rtl="0" algn="ctr">
              <a:lnSpc>
                <a:spcPct val="100000"/>
              </a:lnSpc>
              <a:spcBef>
                <a:spcPts val="0"/>
              </a:spcBef>
              <a:spcAft>
                <a:spcPts val="0"/>
              </a:spcAft>
              <a:buClr>
                <a:srgbClr val="000000"/>
              </a:buClr>
              <a:buSzPts val="4600"/>
              <a:buFont typeface="Arial"/>
              <a:buNone/>
            </a:pPr>
            <a:r>
              <a:t/>
            </a:r>
            <a:endParaRPr b="0" i="0" sz="4600" u="none" cap="none" strike="noStrike">
              <a:solidFill>
                <a:srgbClr val="004259"/>
              </a:solidFill>
              <a:latin typeface="Kanit Medium"/>
              <a:ea typeface="Kanit Medium"/>
              <a:cs typeface="Kanit Medium"/>
              <a:sym typeface="Kanit Medium"/>
            </a:endParaRPr>
          </a:p>
        </p:txBody>
      </p:sp>
      <p:pic>
        <p:nvPicPr>
          <p:cNvPr id="18" name="Google Shape;18;p3"/>
          <p:cNvPicPr preferRelativeResize="0"/>
          <p:nvPr/>
        </p:nvPicPr>
        <p:blipFill>
          <a:blip r:embed="rId4">
            <a:alphaModFix/>
          </a:blip>
          <a:stretch>
            <a:fillRect/>
          </a:stretch>
        </p:blipFill>
        <p:spPr>
          <a:xfrm>
            <a:off x="5572840" y="4741625"/>
            <a:ext cx="20522772" cy="16434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124" name="Shape 124"/>
        <p:cNvGrpSpPr/>
        <p:nvPr/>
      </p:nvGrpSpPr>
      <p:grpSpPr>
        <a:xfrm>
          <a:off x="0" y="0"/>
          <a:ext cx="0" cy="0"/>
          <a:chOff x="0" y="0"/>
          <a:chExt cx="0" cy="0"/>
        </a:xfrm>
      </p:grpSpPr>
      <p:sp>
        <p:nvSpPr>
          <p:cNvPr id="125" name="Google Shape;125;p22"/>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126" name="Google Shape;126;p22"/>
          <p:cNvSpPr txBox="1"/>
          <p:nvPr>
            <p:ph idx="1" type="body"/>
          </p:nvPr>
        </p:nvSpPr>
        <p:spPr>
          <a:xfrm rot="5400000">
            <a:off x="2494198" y="11236215"/>
            <a:ext cx="27396600" cy="279300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127" name="Google Shape;127;p22"/>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128" name="Google Shape;128;p22"/>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Título Vertical" type="vertTitleAndTx">
  <p:cSld name="VERTICAL_TITLE_AND_VERTICAL_TEXT">
    <p:spTree>
      <p:nvGrpSpPr>
        <p:cNvPr id="135" name="Shape 135"/>
        <p:cNvGrpSpPr/>
        <p:nvPr/>
      </p:nvGrpSpPr>
      <p:grpSpPr>
        <a:xfrm>
          <a:off x="0" y="0"/>
          <a:ext cx="0" cy="0"/>
          <a:chOff x="0" y="0"/>
          <a:chExt cx="0" cy="0"/>
        </a:xfrm>
      </p:grpSpPr>
      <p:sp>
        <p:nvSpPr>
          <p:cNvPr id="136" name="Google Shape;136;p24"/>
          <p:cNvSpPr txBox="1"/>
          <p:nvPr>
            <p:ph type="title"/>
          </p:nvPr>
        </p:nvSpPr>
        <p:spPr>
          <a:xfrm rot="5400000">
            <a:off x="8366102" y="17108098"/>
            <a:ext cx="36600300" cy="69825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137" name="Google Shape;137;p24"/>
          <p:cNvSpPr txBox="1"/>
          <p:nvPr>
            <p:ph idx="1" type="body"/>
          </p:nvPr>
        </p:nvSpPr>
        <p:spPr>
          <a:xfrm rot="5400000">
            <a:off x="-5958900" y="10485598"/>
            <a:ext cx="36600300" cy="202275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138" name="Google Shape;138;p24"/>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139" name="Google Shape;139;p24"/>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31" name="Shape 31"/>
        <p:cNvGrpSpPr/>
        <p:nvPr/>
      </p:nvGrpSpPr>
      <p:grpSpPr>
        <a:xfrm>
          <a:off x="0" y="0"/>
          <a:ext cx="0" cy="0"/>
          <a:chOff x="0" y="0"/>
          <a:chExt cx="0" cy="0"/>
        </a:xfrm>
      </p:grpSpPr>
      <p:sp>
        <p:nvSpPr>
          <p:cNvPr id="32" name="Google Shape;32;p6"/>
          <p:cNvSpPr txBox="1"/>
          <p:nvPr>
            <p:ph type="ctrTitle"/>
          </p:nvPr>
        </p:nvSpPr>
        <p:spPr>
          <a:xfrm>
            <a:off x="4050000" y="7070730"/>
            <a:ext cx="24300000" cy="15041700"/>
          </a:xfrm>
          <a:prstGeom prst="rect">
            <a:avLst/>
          </a:prstGeom>
          <a:noFill/>
          <a:ln>
            <a:noFill/>
          </a:ln>
        </p:spPr>
        <p:txBody>
          <a:bodyPr anchorCtr="0" anchor="b" bIns="210400" lIns="420900" spcFirstLastPara="1" rIns="420900" wrap="square" tIns="210400">
            <a:noAutofit/>
          </a:bodyPr>
          <a:lstStyle>
            <a:lvl1pPr lvl="0" algn="ctr">
              <a:lnSpc>
                <a:spcPct val="90000"/>
              </a:lnSpc>
              <a:spcBef>
                <a:spcPts val="0"/>
              </a:spcBef>
              <a:spcAft>
                <a:spcPts val="0"/>
              </a:spcAft>
              <a:buSzPts val="6400"/>
              <a:buNone/>
              <a:defRPr sz="27600"/>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33" name="Google Shape;33;p6"/>
          <p:cNvSpPr txBox="1"/>
          <p:nvPr>
            <p:ph idx="1" type="subTitle"/>
          </p:nvPr>
        </p:nvSpPr>
        <p:spPr>
          <a:xfrm>
            <a:off x="4050000" y="22687272"/>
            <a:ext cx="24300000" cy="10429500"/>
          </a:xfrm>
          <a:prstGeom prst="rect">
            <a:avLst/>
          </a:prstGeom>
          <a:noFill/>
          <a:ln>
            <a:noFill/>
          </a:ln>
        </p:spPr>
        <p:txBody>
          <a:bodyPr anchorCtr="0" anchor="t" bIns="210400" lIns="420900" spcFirstLastPara="1" rIns="420900" wrap="square" tIns="210400">
            <a:noAutofit/>
          </a:bodyPr>
          <a:lstStyle>
            <a:lvl1pPr lvl="0" algn="ctr">
              <a:lnSpc>
                <a:spcPct val="90000"/>
              </a:lnSpc>
              <a:spcBef>
                <a:spcPts val="3500"/>
              </a:spcBef>
              <a:spcAft>
                <a:spcPts val="0"/>
              </a:spcAft>
              <a:buSzPts val="11000"/>
              <a:buNone/>
              <a:defRPr sz="11000"/>
            </a:lvl1pPr>
            <a:lvl2pPr lvl="1" algn="ctr">
              <a:lnSpc>
                <a:spcPct val="90000"/>
              </a:lnSpc>
              <a:spcBef>
                <a:spcPts val="1700"/>
              </a:spcBef>
              <a:spcAft>
                <a:spcPts val="0"/>
              </a:spcAft>
              <a:buSzPts val="9200"/>
              <a:buNone/>
              <a:defRPr sz="9200"/>
            </a:lvl2pPr>
            <a:lvl3pPr lvl="2" algn="ctr">
              <a:lnSpc>
                <a:spcPct val="90000"/>
              </a:lnSpc>
              <a:spcBef>
                <a:spcPts val="1700"/>
              </a:spcBef>
              <a:spcAft>
                <a:spcPts val="0"/>
              </a:spcAft>
              <a:buSzPts val="8300"/>
              <a:buNone/>
              <a:defRPr sz="8300"/>
            </a:lvl3pPr>
            <a:lvl4pPr lvl="3" algn="ctr">
              <a:lnSpc>
                <a:spcPct val="90000"/>
              </a:lnSpc>
              <a:spcBef>
                <a:spcPts val="1700"/>
              </a:spcBef>
              <a:spcAft>
                <a:spcPts val="0"/>
              </a:spcAft>
              <a:buSzPts val="7400"/>
              <a:buNone/>
              <a:defRPr sz="7400"/>
            </a:lvl4pPr>
            <a:lvl5pPr lvl="4" algn="ctr">
              <a:lnSpc>
                <a:spcPct val="90000"/>
              </a:lnSpc>
              <a:spcBef>
                <a:spcPts val="1700"/>
              </a:spcBef>
              <a:spcAft>
                <a:spcPts val="0"/>
              </a:spcAft>
              <a:buSzPts val="7400"/>
              <a:buNone/>
              <a:defRPr sz="7400"/>
            </a:lvl5pPr>
            <a:lvl6pPr lvl="5" algn="ctr">
              <a:lnSpc>
                <a:spcPct val="90000"/>
              </a:lnSpc>
              <a:spcBef>
                <a:spcPts val="2300"/>
              </a:spcBef>
              <a:spcAft>
                <a:spcPts val="0"/>
              </a:spcAft>
              <a:buClr>
                <a:schemeClr val="dk1"/>
              </a:buClr>
              <a:buSzPts val="7400"/>
              <a:buNone/>
              <a:defRPr sz="7400"/>
            </a:lvl6pPr>
            <a:lvl7pPr lvl="6" algn="ctr">
              <a:lnSpc>
                <a:spcPct val="90000"/>
              </a:lnSpc>
              <a:spcBef>
                <a:spcPts val="2300"/>
              </a:spcBef>
              <a:spcAft>
                <a:spcPts val="0"/>
              </a:spcAft>
              <a:buClr>
                <a:schemeClr val="dk1"/>
              </a:buClr>
              <a:buSzPts val="7400"/>
              <a:buNone/>
              <a:defRPr sz="7400"/>
            </a:lvl7pPr>
            <a:lvl8pPr lvl="7" algn="ctr">
              <a:lnSpc>
                <a:spcPct val="90000"/>
              </a:lnSpc>
              <a:spcBef>
                <a:spcPts val="2300"/>
              </a:spcBef>
              <a:spcAft>
                <a:spcPts val="0"/>
              </a:spcAft>
              <a:buClr>
                <a:schemeClr val="dk1"/>
              </a:buClr>
              <a:buSzPts val="7400"/>
              <a:buNone/>
              <a:defRPr sz="7400"/>
            </a:lvl8pPr>
            <a:lvl9pPr lvl="8" algn="ctr">
              <a:lnSpc>
                <a:spcPct val="90000"/>
              </a:lnSpc>
              <a:spcBef>
                <a:spcPts val="2300"/>
              </a:spcBef>
              <a:spcAft>
                <a:spcPts val="0"/>
              </a:spcAft>
              <a:buClr>
                <a:schemeClr val="dk1"/>
              </a:buClr>
              <a:buSzPts val="7400"/>
              <a:buNone/>
              <a:defRPr sz="7400"/>
            </a:lvl9pPr>
          </a:lstStyle>
          <a:p/>
        </p:txBody>
      </p:sp>
      <p:sp>
        <p:nvSpPr>
          <p:cNvPr id="34" name="Google Shape;34;p6"/>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35" name="Google Shape;35;p6"/>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42" name="Shape 42"/>
        <p:cNvGrpSpPr/>
        <p:nvPr/>
      </p:nvGrpSpPr>
      <p:grpSpPr>
        <a:xfrm>
          <a:off x="0" y="0"/>
          <a:ext cx="0" cy="0"/>
          <a:chOff x="0" y="0"/>
          <a:chExt cx="0" cy="0"/>
        </a:xfrm>
      </p:grpSpPr>
      <p:sp>
        <p:nvSpPr>
          <p:cNvPr id="43" name="Google Shape;43;p8"/>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44" name="Google Shape;44;p8"/>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45" name="Google Shape;45;p8"/>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46" name="Google Shape;46;p8"/>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53" name="Shape 53"/>
        <p:cNvGrpSpPr/>
        <p:nvPr/>
      </p:nvGrpSpPr>
      <p:grpSpPr>
        <a:xfrm>
          <a:off x="0" y="0"/>
          <a:ext cx="0" cy="0"/>
          <a:chOff x="0" y="0"/>
          <a:chExt cx="0" cy="0"/>
        </a:xfrm>
      </p:grpSpPr>
      <p:sp>
        <p:nvSpPr>
          <p:cNvPr id="54" name="Google Shape;54;p10"/>
          <p:cNvSpPr txBox="1"/>
          <p:nvPr>
            <p:ph type="title"/>
          </p:nvPr>
        </p:nvSpPr>
        <p:spPr>
          <a:xfrm>
            <a:off x="2212502" y="10768838"/>
            <a:ext cx="27945000" cy="17971200"/>
          </a:xfrm>
          <a:prstGeom prst="rect">
            <a:avLst/>
          </a:prstGeom>
          <a:noFill/>
          <a:ln>
            <a:noFill/>
          </a:ln>
        </p:spPr>
        <p:txBody>
          <a:bodyPr anchorCtr="0" anchor="b" bIns="210400" lIns="420900" spcFirstLastPara="1" rIns="420900" wrap="square" tIns="210400">
            <a:noAutofit/>
          </a:bodyPr>
          <a:lstStyle>
            <a:lvl1pPr lvl="0" algn="l">
              <a:lnSpc>
                <a:spcPct val="90000"/>
              </a:lnSpc>
              <a:spcBef>
                <a:spcPts val="0"/>
              </a:spcBef>
              <a:spcAft>
                <a:spcPts val="0"/>
              </a:spcAft>
              <a:buSzPts val="6400"/>
              <a:buNone/>
              <a:defRPr sz="27600"/>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55" name="Google Shape;55;p10"/>
          <p:cNvSpPr txBox="1"/>
          <p:nvPr>
            <p:ph idx="1" type="body"/>
          </p:nvPr>
        </p:nvSpPr>
        <p:spPr>
          <a:xfrm>
            <a:off x="2212502" y="28913115"/>
            <a:ext cx="27945000" cy="94461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11000"/>
              <a:buNone/>
              <a:defRPr sz="11000"/>
            </a:lvl1pPr>
            <a:lvl2pPr indent="-228600" lvl="1" marL="914400" algn="l">
              <a:lnSpc>
                <a:spcPct val="90000"/>
              </a:lnSpc>
              <a:spcBef>
                <a:spcPts val="1700"/>
              </a:spcBef>
              <a:spcAft>
                <a:spcPts val="0"/>
              </a:spcAft>
              <a:buSzPts val="9200"/>
              <a:buNone/>
              <a:defRPr sz="9200"/>
            </a:lvl2pPr>
            <a:lvl3pPr indent="-228600" lvl="2" marL="1371600" algn="l">
              <a:lnSpc>
                <a:spcPct val="90000"/>
              </a:lnSpc>
              <a:spcBef>
                <a:spcPts val="1700"/>
              </a:spcBef>
              <a:spcAft>
                <a:spcPts val="0"/>
              </a:spcAft>
              <a:buSzPts val="8300"/>
              <a:buNone/>
              <a:defRPr sz="8300"/>
            </a:lvl3pPr>
            <a:lvl4pPr indent="-228600" lvl="3" marL="1828800" algn="l">
              <a:lnSpc>
                <a:spcPct val="90000"/>
              </a:lnSpc>
              <a:spcBef>
                <a:spcPts val="1700"/>
              </a:spcBef>
              <a:spcAft>
                <a:spcPts val="0"/>
              </a:spcAft>
              <a:buSzPts val="7400"/>
              <a:buNone/>
              <a:defRPr sz="7400"/>
            </a:lvl4pPr>
            <a:lvl5pPr indent="-228600" lvl="4" marL="2286000" algn="l">
              <a:lnSpc>
                <a:spcPct val="90000"/>
              </a:lnSpc>
              <a:spcBef>
                <a:spcPts val="1700"/>
              </a:spcBef>
              <a:spcAft>
                <a:spcPts val="0"/>
              </a:spcAft>
              <a:buSzPts val="7400"/>
              <a:buNone/>
              <a:defRPr sz="7400"/>
            </a:lvl5pPr>
            <a:lvl6pPr indent="-228600" lvl="5" marL="2743200" algn="l">
              <a:lnSpc>
                <a:spcPct val="90000"/>
              </a:lnSpc>
              <a:spcBef>
                <a:spcPts val="2300"/>
              </a:spcBef>
              <a:spcAft>
                <a:spcPts val="0"/>
              </a:spcAft>
              <a:buClr>
                <a:schemeClr val="dk1"/>
              </a:buClr>
              <a:buSzPts val="7400"/>
              <a:buNone/>
              <a:defRPr sz="7400"/>
            </a:lvl6pPr>
            <a:lvl7pPr indent="-228600" lvl="6" marL="3200400" algn="l">
              <a:lnSpc>
                <a:spcPct val="90000"/>
              </a:lnSpc>
              <a:spcBef>
                <a:spcPts val="2300"/>
              </a:spcBef>
              <a:spcAft>
                <a:spcPts val="0"/>
              </a:spcAft>
              <a:buClr>
                <a:schemeClr val="dk1"/>
              </a:buClr>
              <a:buSzPts val="7400"/>
              <a:buNone/>
              <a:defRPr sz="7400"/>
            </a:lvl7pPr>
            <a:lvl8pPr indent="-228600" lvl="7" marL="3657600" algn="l">
              <a:lnSpc>
                <a:spcPct val="90000"/>
              </a:lnSpc>
              <a:spcBef>
                <a:spcPts val="2300"/>
              </a:spcBef>
              <a:spcAft>
                <a:spcPts val="0"/>
              </a:spcAft>
              <a:buClr>
                <a:schemeClr val="dk1"/>
              </a:buClr>
              <a:buSzPts val="7400"/>
              <a:buNone/>
              <a:defRPr sz="7400"/>
            </a:lvl8pPr>
            <a:lvl9pPr indent="-228600" lvl="8" marL="4114800" algn="l">
              <a:lnSpc>
                <a:spcPct val="90000"/>
              </a:lnSpc>
              <a:spcBef>
                <a:spcPts val="2300"/>
              </a:spcBef>
              <a:spcAft>
                <a:spcPts val="0"/>
              </a:spcAft>
              <a:buClr>
                <a:schemeClr val="dk1"/>
              </a:buClr>
              <a:buSzPts val="7400"/>
              <a:buNone/>
              <a:defRPr sz="7400"/>
            </a:lvl9pPr>
          </a:lstStyle>
          <a:p/>
        </p:txBody>
      </p:sp>
      <p:sp>
        <p:nvSpPr>
          <p:cNvPr id="56" name="Google Shape;56;p10"/>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57" name="Google Shape;57;p10"/>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64" name="Shape 64"/>
        <p:cNvGrpSpPr/>
        <p:nvPr/>
      </p:nvGrpSpPr>
      <p:grpSpPr>
        <a:xfrm>
          <a:off x="0" y="0"/>
          <a:ext cx="0" cy="0"/>
          <a:chOff x="0" y="0"/>
          <a:chExt cx="0" cy="0"/>
        </a:xfrm>
      </p:grpSpPr>
      <p:sp>
        <p:nvSpPr>
          <p:cNvPr id="65" name="Google Shape;65;p12"/>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66" name="Google Shape;66;p12"/>
          <p:cNvSpPr txBox="1"/>
          <p:nvPr>
            <p:ph idx="1" type="body"/>
          </p:nvPr>
        </p:nvSpPr>
        <p:spPr>
          <a:xfrm>
            <a:off x="2227502" y="11502920"/>
            <a:ext cx="13605000" cy="273966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67" name="Google Shape;67;p12"/>
          <p:cNvSpPr txBox="1"/>
          <p:nvPr>
            <p:ph idx="2" type="body"/>
          </p:nvPr>
        </p:nvSpPr>
        <p:spPr>
          <a:xfrm>
            <a:off x="16552502" y="11502920"/>
            <a:ext cx="13605000" cy="273966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68" name="Google Shape;68;p12"/>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69" name="Google Shape;69;p12"/>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76" name="Shape 76"/>
        <p:cNvGrpSpPr/>
        <p:nvPr/>
      </p:nvGrpSpPr>
      <p:grpSpPr>
        <a:xfrm>
          <a:off x="0" y="0"/>
          <a:ext cx="0" cy="0"/>
          <a:chOff x="0" y="0"/>
          <a:chExt cx="0" cy="0"/>
        </a:xfrm>
      </p:grpSpPr>
      <p:sp>
        <p:nvSpPr>
          <p:cNvPr id="77" name="Google Shape;77;p14"/>
          <p:cNvSpPr txBox="1"/>
          <p:nvPr>
            <p:ph type="title"/>
          </p:nvPr>
        </p:nvSpPr>
        <p:spPr>
          <a:xfrm>
            <a:off x="2235000" y="2299198"/>
            <a:ext cx="27945000" cy="83520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78" name="Google Shape;78;p14"/>
          <p:cNvSpPr txBox="1"/>
          <p:nvPr>
            <p:ph idx="1" type="body"/>
          </p:nvPr>
        </p:nvSpPr>
        <p:spPr>
          <a:xfrm>
            <a:off x="2235000" y="10588781"/>
            <a:ext cx="13702500" cy="5193900"/>
          </a:xfrm>
          <a:prstGeom prst="rect">
            <a:avLst/>
          </a:prstGeom>
          <a:noFill/>
          <a:ln>
            <a:noFill/>
          </a:ln>
        </p:spPr>
        <p:txBody>
          <a:bodyPr anchorCtr="0" anchor="b" bIns="210400" lIns="420900" spcFirstLastPara="1" rIns="420900" wrap="square" tIns="210400">
            <a:noAutofit/>
          </a:bodyPr>
          <a:lstStyle>
            <a:lvl1pPr indent="-228600" lvl="0" marL="457200" algn="l">
              <a:lnSpc>
                <a:spcPct val="90000"/>
              </a:lnSpc>
              <a:spcBef>
                <a:spcPts val="3500"/>
              </a:spcBef>
              <a:spcAft>
                <a:spcPts val="0"/>
              </a:spcAft>
              <a:buSzPts val="11000"/>
              <a:buNone/>
              <a:defRPr b="1" sz="11000"/>
            </a:lvl1pPr>
            <a:lvl2pPr indent="-228600" lvl="1" marL="914400" algn="l">
              <a:lnSpc>
                <a:spcPct val="90000"/>
              </a:lnSpc>
              <a:spcBef>
                <a:spcPts val="1700"/>
              </a:spcBef>
              <a:spcAft>
                <a:spcPts val="0"/>
              </a:spcAft>
              <a:buSzPts val="9200"/>
              <a:buNone/>
              <a:defRPr b="1" sz="9200"/>
            </a:lvl2pPr>
            <a:lvl3pPr indent="-228600" lvl="2" marL="1371600" algn="l">
              <a:lnSpc>
                <a:spcPct val="90000"/>
              </a:lnSpc>
              <a:spcBef>
                <a:spcPts val="1700"/>
              </a:spcBef>
              <a:spcAft>
                <a:spcPts val="0"/>
              </a:spcAft>
              <a:buSzPts val="8300"/>
              <a:buNone/>
              <a:defRPr b="1" sz="8300"/>
            </a:lvl3pPr>
            <a:lvl4pPr indent="-228600" lvl="3" marL="1828800" algn="l">
              <a:lnSpc>
                <a:spcPct val="90000"/>
              </a:lnSpc>
              <a:spcBef>
                <a:spcPts val="1700"/>
              </a:spcBef>
              <a:spcAft>
                <a:spcPts val="0"/>
              </a:spcAft>
              <a:buSzPts val="7400"/>
              <a:buNone/>
              <a:defRPr b="1" sz="7400"/>
            </a:lvl4pPr>
            <a:lvl5pPr indent="-228600" lvl="4" marL="2286000" algn="l">
              <a:lnSpc>
                <a:spcPct val="90000"/>
              </a:lnSpc>
              <a:spcBef>
                <a:spcPts val="1700"/>
              </a:spcBef>
              <a:spcAft>
                <a:spcPts val="0"/>
              </a:spcAft>
              <a:buSzPts val="7400"/>
              <a:buNone/>
              <a:defRPr b="1" sz="7400"/>
            </a:lvl5pPr>
            <a:lvl6pPr indent="-228600" lvl="5" marL="2743200" algn="l">
              <a:lnSpc>
                <a:spcPct val="90000"/>
              </a:lnSpc>
              <a:spcBef>
                <a:spcPts val="2300"/>
              </a:spcBef>
              <a:spcAft>
                <a:spcPts val="0"/>
              </a:spcAft>
              <a:buClr>
                <a:schemeClr val="dk1"/>
              </a:buClr>
              <a:buSzPts val="7400"/>
              <a:buNone/>
              <a:defRPr b="1" sz="7400"/>
            </a:lvl6pPr>
            <a:lvl7pPr indent="-228600" lvl="6" marL="3200400" algn="l">
              <a:lnSpc>
                <a:spcPct val="90000"/>
              </a:lnSpc>
              <a:spcBef>
                <a:spcPts val="2300"/>
              </a:spcBef>
              <a:spcAft>
                <a:spcPts val="0"/>
              </a:spcAft>
              <a:buClr>
                <a:schemeClr val="dk1"/>
              </a:buClr>
              <a:buSzPts val="7400"/>
              <a:buNone/>
              <a:defRPr b="1" sz="7400"/>
            </a:lvl7pPr>
            <a:lvl8pPr indent="-228600" lvl="7" marL="3657600" algn="l">
              <a:lnSpc>
                <a:spcPct val="90000"/>
              </a:lnSpc>
              <a:spcBef>
                <a:spcPts val="2300"/>
              </a:spcBef>
              <a:spcAft>
                <a:spcPts val="0"/>
              </a:spcAft>
              <a:buClr>
                <a:schemeClr val="dk1"/>
              </a:buClr>
              <a:buSzPts val="7400"/>
              <a:buNone/>
              <a:defRPr b="1" sz="7400"/>
            </a:lvl8pPr>
            <a:lvl9pPr indent="-228600" lvl="8" marL="4114800" algn="l">
              <a:lnSpc>
                <a:spcPct val="90000"/>
              </a:lnSpc>
              <a:spcBef>
                <a:spcPts val="2300"/>
              </a:spcBef>
              <a:spcAft>
                <a:spcPts val="0"/>
              </a:spcAft>
              <a:buClr>
                <a:schemeClr val="dk1"/>
              </a:buClr>
              <a:buSzPts val="7400"/>
              <a:buNone/>
              <a:defRPr b="1" sz="7400"/>
            </a:lvl9pPr>
          </a:lstStyle>
          <a:p/>
        </p:txBody>
      </p:sp>
      <p:sp>
        <p:nvSpPr>
          <p:cNvPr id="79" name="Google Shape;79;p14"/>
          <p:cNvSpPr txBox="1"/>
          <p:nvPr>
            <p:ph idx="2" type="body"/>
          </p:nvPr>
        </p:nvSpPr>
        <p:spPr>
          <a:xfrm>
            <a:off x="2235000" y="15782753"/>
            <a:ext cx="13702500" cy="232068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80" name="Google Shape;80;p14"/>
          <p:cNvSpPr txBox="1"/>
          <p:nvPr>
            <p:ph idx="3" type="body"/>
          </p:nvPr>
        </p:nvSpPr>
        <p:spPr>
          <a:xfrm>
            <a:off x="16402502" y="10588781"/>
            <a:ext cx="13777500" cy="5193900"/>
          </a:xfrm>
          <a:prstGeom prst="rect">
            <a:avLst/>
          </a:prstGeom>
          <a:noFill/>
          <a:ln>
            <a:noFill/>
          </a:ln>
        </p:spPr>
        <p:txBody>
          <a:bodyPr anchorCtr="0" anchor="b" bIns="210400" lIns="420900" spcFirstLastPara="1" rIns="420900" wrap="square" tIns="210400">
            <a:noAutofit/>
          </a:bodyPr>
          <a:lstStyle>
            <a:lvl1pPr indent="-228600" lvl="0" marL="457200" algn="l">
              <a:lnSpc>
                <a:spcPct val="90000"/>
              </a:lnSpc>
              <a:spcBef>
                <a:spcPts val="3500"/>
              </a:spcBef>
              <a:spcAft>
                <a:spcPts val="0"/>
              </a:spcAft>
              <a:buSzPts val="11000"/>
              <a:buNone/>
              <a:defRPr b="1" sz="11000"/>
            </a:lvl1pPr>
            <a:lvl2pPr indent="-228600" lvl="1" marL="914400" algn="l">
              <a:lnSpc>
                <a:spcPct val="90000"/>
              </a:lnSpc>
              <a:spcBef>
                <a:spcPts val="1700"/>
              </a:spcBef>
              <a:spcAft>
                <a:spcPts val="0"/>
              </a:spcAft>
              <a:buSzPts val="9200"/>
              <a:buNone/>
              <a:defRPr b="1" sz="9200"/>
            </a:lvl2pPr>
            <a:lvl3pPr indent="-228600" lvl="2" marL="1371600" algn="l">
              <a:lnSpc>
                <a:spcPct val="90000"/>
              </a:lnSpc>
              <a:spcBef>
                <a:spcPts val="1700"/>
              </a:spcBef>
              <a:spcAft>
                <a:spcPts val="0"/>
              </a:spcAft>
              <a:buSzPts val="8300"/>
              <a:buNone/>
              <a:defRPr b="1" sz="8300"/>
            </a:lvl3pPr>
            <a:lvl4pPr indent="-228600" lvl="3" marL="1828800" algn="l">
              <a:lnSpc>
                <a:spcPct val="90000"/>
              </a:lnSpc>
              <a:spcBef>
                <a:spcPts val="1700"/>
              </a:spcBef>
              <a:spcAft>
                <a:spcPts val="0"/>
              </a:spcAft>
              <a:buSzPts val="7400"/>
              <a:buNone/>
              <a:defRPr b="1" sz="7400"/>
            </a:lvl4pPr>
            <a:lvl5pPr indent="-228600" lvl="4" marL="2286000" algn="l">
              <a:lnSpc>
                <a:spcPct val="90000"/>
              </a:lnSpc>
              <a:spcBef>
                <a:spcPts val="1700"/>
              </a:spcBef>
              <a:spcAft>
                <a:spcPts val="0"/>
              </a:spcAft>
              <a:buSzPts val="7400"/>
              <a:buNone/>
              <a:defRPr b="1" sz="7400"/>
            </a:lvl5pPr>
            <a:lvl6pPr indent="-228600" lvl="5" marL="2743200" algn="l">
              <a:lnSpc>
                <a:spcPct val="90000"/>
              </a:lnSpc>
              <a:spcBef>
                <a:spcPts val="2300"/>
              </a:spcBef>
              <a:spcAft>
                <a:spcPts val="0"/>
              </a:spcAft>
              <a:buClr>
                <a:schemeClr val="dk1"/>
              </a:buClr>
              <a:buSzPts val="7400"/>
              <a:buNone/>
              <a:defRPr b="1" sz="7400"/>
            </a:lvl6pPr>
            <a:lvl7pPr indent="-228600" lvl="6" marL="3200400" algn="l">
              <a:lnSpc>
                <a:spcPct val="90000"/>
              </a:lnSpc>
              <a:spcBef>
                <a:spcPts val="2300"/>
              </a:spcBef>
              <a:spcAft>
                <a:spcPts val="0"/>
              </a:spcAft>
              <a:buClr>
                <a:schemeClr val="dk1"/>
              </a:buClr>
              <a:buSzPts val="7400"/>
              <a:buNone/>
              <a:defRPr b="1" sz="7400"/>
            </a:lvl7pPr>
            <a:lvl8pPr indent="-228600" lvl="7" marL="3657600" algn="l">
              <a:lnSpc>
                <a:spcPct val="90000"/>
              </a:lnSpc>
              <a:spcBef>
                <a:spcPts val="2300"/>
              </a:spcBef>
              <a:spcAft>
                <a:spcPts val="0"/>
              </a:spcAft>
              <a:buClr>
                <a:schemeClr val="dk1"/>
              </a:buClr>
              <a:buSzPts val="7400"/>
              <a:buNone/>
              <a:defRPr b="1" sz="7400"/>
            </a:lvl8pPr>
            <a:lvl9pPr indent="-228600" lvl="8" marL="4114800" algn="l">
              <a:lnSpc>
                <a:spcPct val="90000"/>
              </a:lnSpc>
              <a:spcBef>
                <a:spcPts val="2300"/>
              </a:spcBef>
              <a:spcAft>
                <a:spcPts val="0"/>
              </a:spcAft>
              <a:buClr>
                <a:schemeClr val="dk1"/>
              </a:buClr>
              <a:buSzPts val="7400"/>
              <a:buNone/>
              <a:defRPr b="1" sz="7400"/>
            </a:lvl9pPr>
          </a:lstStyle>
          <a:p/>
        </p:txBody>
      </p:sp>
      <p:sp>
        <p:nvSpPr>
          <p:cNvPr id="81" name="Google Shape;81;p14"/>
          <p:cNvSpPr txBox="1"/>
          <p:nvPr>
            <p:ph idx="4" type="body"/>
          </p:nvPr>
        </p:nvSpPr>
        <p:spPr>
          <a:xfrm>
            <a:off x="16402502" y="15782753"/>
            <a:ext cx="13777500" cy="232068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82" name="Google Shape;82;p14"/>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83" name="Google Shape;83;p14"/>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90" name="Shape 90"/>
        <p:cNvGrpSpPr/>
        <p:nvPr/>
      </p:nvGrpSpPr>
      <p:grpSpPr>
        <a:xfrm>
          <a:off x="0" y="0"/>
          <a:ext cx="0" cy="0"/>
          <a:chOff x="0" y="0"/>
          <a:chExt cx="0" cy="0"/>
        </a:xfrm>
      </p:grpSpPr>
      <p:sp>
        <p:nvSpPr>
          <p:cNvPr id="91" name="Google Shape;91;p16"/>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92" name="Google Shape;92;p16"/>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93" name="Google Shape;93;p16"/>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100" name="Shape 100"/>
        <p:cNvGrpSpPr/>
        <p:nvPr/>
      </p:nvGrpSpPr>
      <p:grpSpPr>
        <a:xfrm>
          <a:off x="0" y="0"/>
          <a:ext cx="0" cy="0"/>
          <a:chOff x="0" y="0"/>
          <a:chExt cx="0" cy="0"/>
        </a:xfrm>
      </p:grpSpPr>
      <p:sp>
        <p:nvSpPr>
          <p:cNvPr id="101" name="Google Shape;101;p18"/>
          <p:cNvSpPr txBox="1"/>
          <p:nvPr>
            <p:ph type="title"/>
          </p:nvPr>
        </p:nvSpPr>
        <p:spPr>
          <a:xfrm>
            <a:off x="2235000" y="2880923"/>
            <a:ext cx="10447500" cy="10076400"/>
          </a:xfrm>
          <a:prstGeom prst="rect">
            <a:avLst/>
          </a:prstGeom>
          <a:noFill/>
          <a:ln>
            <a:noFill/>
          </a:ln>
        </p:spPr>
        <p:txBody>
          <a:bodyPr anchorCtr="0" anchor="b" bIns="210400" lIns="420900" spcFirstLastPara="1" rIns="420900" wrap="square" tIns="210400">
            <a:noAutofit/>
          </a:bodyPr>
          <a:lstStyle>
            <a:lvl1pPr lvl="0" algn="l">
              <a:lnSpc>
                <a:spcPct val="90000"/>
              </a:lnSpc>
              <a:spcBef>
                <a:spcPts val="0"/>
              </a:spcBef>
              <a:spcAft>
                <a:spcPts val="0"/>
              </a:spcAft>
              <a:buSzPts val="6400"/>
              <a:buNone/>
              <a:defRPr sz="14700"/>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102" name="Google Shape;102;p18"/>
          <p:cNvSpPr txBox="1"/>
          <p:nvPr>
            <p:ph idx="1" type="body"/>
          </p:nvPr>
        </p:nvSpPr>
        <p:spPr>
          <a:xfrm>
            <a:off x="13777502" y="6218916"/>
            <a:ext cx="16402500" cy="306999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sz="14700"/>
            </a:lvl1pPr>
            <a:lvl2pPr indent="-228600" lvl="1" marL="914400" algn="l">
              <a:lnSpc>
                <a:spcPct val="90000"/>
              </a:lnSpc>
              <a:spcBef>
                <a:spcPts val="1700"/>
              </a:spcBef>
              <a:spcAft>
                <a:spcPts val="0"/>
              </a:spcAft>
              <a:buSzPts val="6400"/>
              <a:buNone/>
              <a:defRPr sz="12900"/>
            </a:lvl2pPr>
            <a:lvl3pPr indent="-228600" lvl="2" marL="1371600" algn="l">
              <a:lnSpc>
                <a:spcPct val="90000"/>
              </a:lnSpc>
              <a:spcBef>
                <a:spcPts val="1700"/>
              </a:spcBef>
              <a:spcAft>
                <a:spcPts val="0"/>
              </a:spcAft>
              <a:buSzPts val="6400"/>
              <a:buNone/>
              <a:defRPr sz="11000"/>
            </a:lvl3pPr>
            <a:lvl4pPr indent="-228600" lvl="3" marL="1828800" algn="l">
              <a:lnSpc>
                <a:spcPct val="90000"/>
              </a:lnSpc>
              <a:spcBef>
                <a:spcPts val="1700"/>
              </a:spcBef>
              <a:spcAft>
                <a:spcPts val="0"/>
              </a:spcAft>
              <a:buSzPts val="6400"/>
              <a:buNone/>
              <a:defRPr sz="9200"/>
            </a:lvl4pPr>
            <a:lvl5pPr indent="-228600" lvl="4" marL="2286000" algn="l">
              <a:lnSpc>
                <a:spcPct val="90000"/>
              </a:lnSpc>
              <a:spcBef>
                <a:spcPts val="1700"/>
              </a:spcBef>
              <a:spcAft>
                <a:spcPts val="0"/>
              </a:spcAft>
              <a:buSzPts val="6400"/>
              <a:buNone/>
              <a:defRPr sz="9200"/>
            </a:lvl5pPr>
            <a:lvl6pPr indent="-812800" lvl="5" marL="2743200" algn="l">
              <a:lnSpc>
                <a:spcPct val="90000"/>
              </a:lnSpc>
              <a:spcBef>
                <a:spcPts val="2300"/>
              </a:spcBef>
              <a:spcAft>
                <a:spcPts val="0"/>
              </a:spcAft>
              <a:buClr>
                <a:schemeClr val="dk1"/>
              </a:buClr>
              <a:buSzPts val="9200"/>
              <a:buChar char="•"/>
              <a:defRPr sz="9200"/>
            </a:lvl6pPr>
            <a:lvl7pPr indent="-812800" lvl="6" marL="3200400" algn="l">
              <a:lnSpc>
                <a:spcPct val="90000"/>
              </a:lnSpc>
              <a:spcBef>
                <a:spcPts val="2300"/>
              </a:spcBef>
              <a:spcAft>
                <a:spcPts val="0"/>
              </a:spcAft>
              <a:buClr>
                <a:schemeClr val="dk1"/>
              </a:buClr>
              <a:buSzPts val="9200"/>
              <a:buChar char="•"/>
              <a:defRPr sz="9200"/>
            </a:lvl7pPr>
            <a:lvl8pPr indent="-812800" lvl="7" marL="3657600" algn="l">
              <a:lnSpc>
                <a:spcPct val="90000"/>
              </a:lnSpc>
              <a:spcBef>
                <a:spcPts val="2300"/>
              </a:spcBef>
              <a:spcAft>
                <a:spcPts val="0"/>
              </a:spcAft>
              <a:buClr>
                <a:schemeClr val="dk1"/>
              </a:buClr>
              <a:buSzPts val="9200"/>
              <a:buChar char="•"/>
              <a:defRPr sz="9200"/>
            </a:lvl8pPr>
            <a:lvl9pPr indent="-812800" lvl="8" marL="4114800" algn="l">
              <a:lnSpc>
                <a:spcPct val="90000"/>
              </a:lnSpc>
              <a:spcBef>
                <a:spcPts val="2300"/>
              </a:spcBef>
              <a:spcAft>
                <a:spcPts val="0"/>
              </a:spcAft>
              <a:buClr>
                <a:schemeClr val="dk1"/>
              </a:buClr>
              <a:buSzPts val="9200"/>
              <a:buChar char="•"/>
              <a:defRPr sz="9200"/>
            </a:lvl9pPr>
          </a:lstStyle>
          <a:p/>
        </p:txBody>
      </p:sp>
      <p:sp>
        <p:nvSpPr>
          <p:cNvPr id="103" name="Google Shape;103;p18"/>
          <p:cNvSpPr txBox="1"/>
          <p:nvPr>
            <p:ph idx="2" type="body"/>
          </p:nvPr>
        </p:nvSpPr>
        <p:spPr>
          <a:xfrm>
            <a:off x="2235000" y="12957232"/>
            <a:ext cx="10447500" cy="240099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7400"/>
              <a:buNone/>
              <a:defRPr sz="7400"/>
            </a:lvl1pPr>
            <a:lvl2pPr indent="-228600" lvl="1" marL="914400" algn="l">
              <a:lnSpc>
                <a:spcPct val="90000"/>
              </a:lnSpc>
              <a:spcBef>
                <a:spcPts val="1700"/>
              </a:spcBef>
              <a:spcAft>
                <a:spcPts val="0"/>
              </a:spcAft>
              <a:buSzPts val="6400"/>
              <a:buNone/>
              <a:defRPr sz="6400"/>
            </a:lvl2pPr>
            <a:lvl3pPr indent="-228600" lvl="2" marL="1371600" algn="l">
              <a:lnSpc>
                <a:spcPct val="90000"/>
              </a:lnSpc>
              <a:spcBef>
                <a:spcPts val="1700"/>
              </a:spcBef>
              <a:spcAft>
                <a:spcPts val="0"/>
              </a:spcAft>
              <a:buSzPts val="5500"/>
              <a:buNone/>
              <a:defRPr sz="5500"/>
            </a:lvl3pPr>
            <a:lvl4pPr indent="-228600" lvl="3" marL="1828800" algn="l">
              <a:lnSpc>
                <a:spcPct val="90000"/>
              </a:lnSpc>
              <a:spcBef>
                <a:spcPts val="1700"/>
              </a:spcBef>
              <a:spcAft>
                <a:spcPts val="0"/>
              </a:spcAft>
              <a:buSzPts val="4600"/>
              <a:buNone/>
              <a:defRPr sz="4600"/>
            </a:lvl4pPr>
            <a:lvl5pPr indent="-228600" lvl="4" marL="2286000" algn="l">
              <a:lnSpc>
                <a:spcPct val="90000"/>
              </a:lnSpc>
              <a:spcBef>
                <a:spcPts val="1700"/>
              </a:spcBef>
              <a:spcAft>
                <a:spcPts val="0"/>
              </a:spcAft>
              <a:buSzPts val="4600"/>
              <a:buNone/>
              <a:defRPr sz="4600"/>
            </a:lvl5pPr>
            <a:lvl6pPr indent="-228600" lvl="5" marL="2743200" algn="l">
              <a:lnSpc>
                <a:spcPct val="90000"/>
              </a:lnSpc>
              <a:spcBef>
                <a:spcPts val="2300"/>
              </a:spcBef>
              <a:spcAft>
                <a:spcPts val="0"/>
              </a:spcAft>
              <a:buClr>
                <a:schemeClr val="dk1"/>
              </a:buClr>
              <a:buSzPts val="4600"/>
              <a:buNone/>
              <a:defRPr sz="4600"/>
            </a:lvl6pPr>
            <a:lvl7pPr indent="-228600" lvl="6" marL="3200400" algn="l">
              <a:lnSpc>
                <a:spcPct val="90000"/>
              </a:lnSpc>
              <a:spcBef>
                <a:spcPts val="2300"/>
              </a:spcBef>
              <a:spcAft>
                <a:spcPts val="0"/>
              </a:spcAft>
              <a:buClr>
                <a:schemeClr val="dk1"/>
              </a:buClr>
              <a:buSzPts val="4600"/>
              <a:buNone/>
              <a:defRPr sz="4600"/>
            </a:lvl7pPr>
            <a:lvl8pPr indent="-228600" lvl="7" marL="3657600" algn="l">
              <a:lnSpc>
                <a:spcPct val="90000"/>
              </a:lnSpc>
              <a:spcBef>
                <a:spcPts val="2300"/>
              </a:spcBef>
              <a:spcAft>
                <a:spcPts val="0"/>
              </a:spcAft>
              <a:buClr>
                <a:schemeClr val="dk1"/>
              </a:buClr>
              <a:buSzPts val="4600"/>
              <a:buNone/>
              <a:defRPr sz="4600"/>
            </a:lvl8pPr>
            <a:lvl9pPr indent="-228600" lvl="8" marL="4114800" algn="l">
              <a:lnSpc>
                <a:spcPct val="90000"/>
              </a:lnSpc>
              <a:spcBef>
                <a:spcPts val="2300"/>
              </a:spcBef>
              <a:spcAft>
                <a:spcPts val="0"/>
              </a:spcAft>
              <a:buClr>
                <a:schemeClr val="dk1"/>
              </a:buClr>
              <a:buSzPts val="4600"/>
              <a:buNone/>
              <a:defRPr sz="4600"/>
            </a:lvl9pPr>
          </a:lstStyle>
          <a:p/>
        </p:txBody>
      </p:sp>
      <p:sp>
        <p:nvSpPr>
          <p:cNvPr id="104" name="Google Shape;104;p18"/>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105" name="Google Shape;105;p18"/>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112" name="Shape 112"/>
        <p:cNvGrpSpPr/>
        <p:nvPr/>
      </p:nvGrpSpPr>
      <p:grpSpPr>
        <a:xfrm>
          <a:off x="0" y="0"/>
          <a:ext cx="0" cy="0"/>
          <a:chOff x="0" y="0"/>
          <a:chExt cx="0" cy="0"/>
        </a:xfrm>
      </p:grpSpPr>
      <p:sp>
        <p:nvSpPr>
          <p:cNvPr id="113" name="Google Shape;113;p20"/>
          <p:cNvSpPr txBox="1"/>
          <p:nvPr>
            <p:ph type="title"/>
          </p:nvPr>
        </p:nvSpPr>
        <p:spPr>
          <a:xfrm>
            <a:off x="2235000" y="2880923"/>
            <a:ext cx="10447500" cy="10076400"/>
          </a:xfrm>
          <a:prstGeom prst="rect">
            <a:avLst/>
          </a:prstGeom>
          <a:noFill/>
          <a:ln>
            <a:noFill/>
          </a:ln>
        </p:spPr>
        <p:txBody>
          <a:bodyPr anchorCtr="0" anchor="b" bIns="210400" lIns="420900" spcFirstLastPara="1" rIns="420900" wrap="square" tIns="210400">
            <a:noAutofit/>
          </a:bodyPr>
          <a:lstStyle>
            <a:lvl1pPr lvl="0" algn="l">
              <a:lnSpc>
                <a:spcPct val="90000"/>
              </a:lnSpc>
              <a:spcBef>
                <a:spcPts val="0"/>
              </a:spcBef>
              <a:spcAft>
                <a:spcPts val="0"/>
              </a:spcAft>
              <a:buSzPts val="6400"/>
              <a:buNone/>
              <a:defRPr sz="14700"/>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114" name="Google Shape;114;p20"/>
          <p:cNvSpPr/>
          <p:nvPr>
            <p:ph idx="2" type="pic"/>
          </p:nvPr>
        </p:nvSpPr>
        <p:spPr>
          <a:xfrm>
            <a:off x="13777502" y="6218916"/>
            <a:ext cx="16402500" cy="30699900"/>
          </a:xfrm>
          <a:prstGeom prst="rect">
            <a:avLst/>
          </a:prstGeom>
          <a:noFill/>
          <a:ln>
            <a:noFill/>
          </a:ln>
        </p:spPr>
      </p:sp>
      <p:sp>
        <p:nvSpPr>
          <p:cNvPr id="115" name="Google Shape;115;p20"/>
          <p:cNvSpPr txBox="1"/>
          <p:nvPr>
            <p:ph idx="1" type="body"/>
          </p:nvPr>
        </p:nvSpPr>
        <p:spPr>
          <a:xfrm>
            <a:off x="2235000" y="12957232"/>
            <a:ext cx="10447500" cy="240099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7400"/>
              <a:buNone/>
              <a:defRPr sz="7400"/>
            </a:lvl1pPr>
            <a:lvl2pPr indent="-228600" lvl="1" marL="914400" algn="l">
              <a:lnSpc>
                <a:spcPct val="90000"/>
              </a:lnSpc>
              <a:spcBef>
                <a:spcPts val="1700"/>
              </a:spcBef>
              <a:spcAft>
                <a:spcPts val="0"/>
              </a:spcAft>
              <a:buSzPts val="6400"/>
              <a:buNone/>
              <a:defRPr sz="6400"/>
            </a:lvl2pPr>
            <a:lvl3pPr indent="-228600" lvl="2" marL="1371600" algn="l">
              <a:lnSpc>
                <a:spcPct val="90000"/>
              </a:lnSpc>
              <a:spcBef>
                <a:spcPts val="1700"/>
              </a:spcBef>
              <a:spcAft>
                <a:spcPts val="0"/>
              </a:spcAft>
              <a:buSzPts val="5500"/>
              <a:buNone/>
              <a:defRPr sz="5500"/>
            </a:lvl3pPr>
            <a:lvl4pPr indent="-228600" lvl="3" marL="1828800" algn="l">
              <a:lnSpc>
                <a:spcPct val="90000"/>
              </a:lnSpc>
              <a:spcBef>
                <a:spcPts val="1700"/>
              </a:spcBef>
              <a:spcAft>
                <a:spcPts val="0"/>
              </a:spcAft>
              <a:buSzPts val="4600"/>
              <a:buNone/>
              <a:defRPr sz="4600"/>
            </a:lvl4pPr>
            <a:lvl5pPr indent="-228600" lvl="4" marL="2286000" algn="l">
              <a:lnSpc>
                <a:spcPct val="90000"/>
              </a:lnSpc>
              <a:spcBef>
                <a:spcPts val="1700"/>
              </a:spcBef>
              <a:spcAft>
                <a:spcPts val="0"/>
              </a:spcAft>
              <a:buSzPts val="4600"/>
              <a:buNone/>
              <a:defRPr sz="4600"/>
            </a:lvl5pPr>
            <a:lvl6pPr indent="-228600" lvl="5" marL="2743200" algn="l">
              <a:lnSpc>
                <a:spcPct val="90000"/>
              </a:lnSpc>
              <a:spcBef>
                <a:spcPts val="2300"/>
              </a:spcBef>
              <a:spcAft>
                <a:spcPts val="0"/>
              </a:spcAft>
              <a:buClr>
                <a:schemeClr val="dk1"/>
              </a:buClr>
              <a:buSzPts val="4600"/>
              <a:buNone/>
              <a:defRPr sz="4600"/>
            </a:lvl6pPr>
            <a:lvl7pPr indent="-228600" lvl="6" marL="3200400" algn="l">
              <a:lnSpc>
                <a:spcPct val="90000"/>
              </a:lnSpc>
              <a:spcBef>
                <a:spcPts val="2300"/>
              </a:spcBef>
              <a:spcAft>
                <a:spcPts val="0"/>
              </a:spcAft>
              <a:buClr>
                <a:schemeClr val="dk1"/>
              </a:buClr>
              <a:buSzPts val="4600"/>
              <a:buNone/>
              <a:defRPr sz="4600"/>
            </a:lvl7pPr>
            <a:lvl8pPr indent="-228600" lvl="7" marL="3657600" algn="l">
              <a:lnSpc>
                <a:spcPct val="90000"/>
              </a:lnSpc>
              <a:spcBef>
                <a:spcPts val="2300"/>
              </a:spcBef>
              <a:spcAft>
                <a:spcPts val="0"/>
              </a:spcAft>
              <a:buClr>
                <a:schemeClr val="dk1"/>
              </a:buClr>
              <a:buSzPts val="4600"/>
              <a:buNone/>
              <a:defRPr sz="4600"/>
            </a:lvl8pPr>
            <a:lvl9pPr indent="-228600" lvl="8" marL="4114800" algn="l">
              <a:lnSpc>
                <a:spcPct val="90000"/>
              </a:lnSpc>
              <a:spcBef>
                <a:spcPts val="2300"/>
              </a:spcBef>
              <a:spcAft>
                <a:spcPts val="0"/>
              </a:spcAft>
              <a:buClr>
                <a:schemeClr val="dk1"/>
              </a:buClr>
              <a:buSzPts val="4600"/>
              <a:buNone/>
              <a:defRPr sz="4600"/>
            </a:lvl9pPr>
          </a:lstStyle>
          <a:p/>
        </p:txBody>
      </p:sp>
      <p:sp>
        <p:nvSpPr>
          <p:cNvPr id="116" name="Google Shape;116;p20"/>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117" name="Google Shape;117;p20"/>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7.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3.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1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8.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5.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4.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2.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 name="Shape 6"/>
        <p:cNvGrpSpPr/>
        <p:nvPr/>
      </p:nvGrpSpPr>
      <p:grpSpPr>
        <a:xfrm>
          <a:off x="0" y="0"/>
          <a:ext cx="0" cy="0"/>
          <a:chOff x="0" y="0"/>
          <a:chExt cx="0" cy="0"/>
        </a:xfrm>
      </p:grpSpPr>
      <p:sp>
        <p:nvSpPr>
          <p:cNvPr id="7" name="Google Shape;7;p2"/>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8" name="Google Shape;8;p2"/>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9" name="Google Shape;9;p2"/>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10" name="Google Shape;10;p2"/>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11" name="Google Shape;11;p2"/>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6" name="Shape 106"/>
        <p:cNvGrpSpPr/>
        <p:nvPr/>
      </p:nvGrpSpPr>
      <p:grpSpPr>
        <a:xfrm>
          <a:off x="0" y="0"/>
          <a:ext cx="0" cy="0"/>
          <a:chOff x="0" y="0"/>
          <a:chExt cx="0" cy="0"/>
        </a:xfrm>
      </p:grpSpPr>
      <p:sp>
        <p:nvSpPr>
          <p:cNvPr id="107" name="Google Shape;107;p19"/>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108" name="Google Shape;108;p19"/>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109" name="Google Shape;109;p19"/>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110" name="Google Shape;110;p19"/>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111" name="Google Shape;111;p19"/>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sp>
        <p:nvSpPr>
          <p:cNvPr id="119" name="Google Shape;119;p21"/>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120" name="Google Shape;120;p21"/>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121" name="Google Shape;121;p21"/>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122" name="Google Shape;122;p21"/>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123" name="Google Shape;123;p21"/>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 name="Shape 129"/>
        <p:cNvGrpSpPr/>
        <p:nvPr/>
      </p:nvGrpSpPr>
      <p:grpSpPr>
        <a:xfrm>
          <a:off x="0" y="0"/>
          <a:ext cx="0" cy="0"/>
          <a:chOff x="0" y="0"/>
          <a:chExt cx="0" cy="0"/>
        </a:xfrm>
      </p:grpSpPr>
      <p:sp>
        <p:nvSpPr>
          <p:cNvPr id="130" name="Google Shape;130;p23"/>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131" name="Google Shape;131;p23"/>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132" name="Google Shape;132;p23"/>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133" name="Google Shape;133;p23"/>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134" name="Google Shape;134;p23"/>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 name="Shape 19"/>
        <p:cNvGrpSpPr/>
        <p:nvPr/>
      </p:nvGrpSpPr>
      <p:grpSpPr>
        <a:xfrm>
          <a:off x="0" y="0"/>
          <a:ext cx="0" cy="0"/>
          <a:chOff x="0" y="0"/>
          <a:chExt cx="0" cy="0"/>
        </a:xfrm>
      </p:grpSpPr>
      <p:sp>
        <p:nvSpPr>
          <p:cNvPr id="20" name="Google Shape;20;p4"/>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21" name="Google Shape;21;p4"/>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22" name="Google Shape;22;p4"/>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23" name="Google Shape;23;p4"/>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24" name="Google Shape;24;p4"/>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 name="Shape 25"/>
        <p:cNvGrpSpPr/>
        <p:nvPr/>
      </p:nvGrpSpPr>
      <p:grpSpPr>
        <a:xfrm>
          <a:off x="0" y="0"/>
          <a:ext cx="0" cy="0"/>
          <a:chOff x="0" y="0"/>
          <a:chExt cx="0" cy="0"/>
        </a:xfrm>
      </p:grpSpPr>
      <p:sp>
        <p:nvSpPr>
          <p:cNvPr id="26" name="Google Shape;26;p5"/>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27" name="Google Shape;27;p5"/>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28" name="Google Shape;28;p5"/>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29" name="Google Shape;29;p5"/>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30" name="Google Shape;30;p5"/>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 name="Shape 36"/>
        <p:cNvGrpSpPr/>
        <p:nvPr/>
      </p:nvGrpSpPr>
      <p:grpSpPr>
        <a:xfrm>
          <a:off x="0" y="0"/>
          <a:ext cx="0" cy="0"/>
          <a:chOff x="0" y="0"/>
          <a:chExt cx="0" cy="0"/>
        </a:xfrm>
      </p:grpSpPr>
      <p:sp>
        <p:nvSpPr>
          <p:cNvPr id="37" name="Google Shape;37;p7"/>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38" name="Google Shape;38;p7"/>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39" name="Google Shape;39;p7"/>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40" name="Google Shape;40;p7"/>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41" name="Google Shape;41;p7"/>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 name="Shape 47"/>
        <p:cNvGrpSpPr/>
        <p:nvPr/>
      </p:nvGrpSpPr>
      <p:grpSpPr>
        <a:xfrm>
          <a:off x="0" y="0"/>
          <a:ext cx="0" cy="0"/>
          <a:chOff x="0" y="0"/>
          <a:chExt cx="0" cy="0"/>
        </a:xfrm>
      </p:grpSpPr>
      <p:sp>
        <p:nvSpPr>
          <p:cNvPr id="48" name="Google Shape;48;p9"/>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49" name="Google Shape;49;p9"/>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50" name="Google Shape;50;p9"/>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51" name="Google Shape;51;p9"/>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52" name="Google Shape;52;p9"/>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8" name="Shape 58"/>
        <p:cNvGrpSpPr/>
        <p:nvPr/>
      </p:nvGrpSpPr>
      <p:grpSpPr>
        <a:xfrm>
          <a:off x="0" y="0"/>
          <a:ext cx="0" cy="0"/>
          <a:chOff x="0" y="0"/>
          <a:chExt cx="0" cy="0"/>
        </a:xfrm>
      </p:grpSpPr>
      <p:sp>
        <p:nvSpPr>
          <p:cNvPr id="59" name="Google Shape;59;p11"/>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60" name="Google Shape;60;p11"/>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61" name="Google Shape;61;p11"/>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62" name="Google Shape;62;p11"/>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63" name="Google Shape;63;p11"/>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0" name="Shape 70"/>
        <p:cNvGrpSpPr/>
        <p:nvPr/>
      </p:nvGrpSpPr>
      <p:grpSpPr>
        <a:xfrm>
          <a:off x="0" y="0"/>
          <a:ext cx="0" cy="0"/>
          <a:chOff x="0" y="0"/>
          <a:chExt cx="0" cy="0"/>
        </a:xfrm>
      </p:grpSpPr>
      <p:sp>
        <p:nvSpPr>
          <p:cNvPr id="71" name="Google Shape;71;p13"/>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72" name="Google Shape;72;p13"/>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73" name="Google Shape;73;p13"/>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74" name="Google Shape;74;p13"/>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75" name="Google Shape;75;p13"/>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4" name="Shape 84"/>
        <p:cNvGrpSpPr/>
        <p:nvPr/>
      </p:nvGrpSpPr>
      <p:grpSpPr>
        <a:xfrm>
          <a:off x="0" y="0"/>
          <a:ext cx="0" cy="0"/>
          <a:chOff x="0" y="0"/>
          <a:chExt cx="0" cy="0"/>
        </a:xfrm>
      </p:grpSpPr>
      <p:sp>
        <p:nvSpPr>
          <p:cNvPr id="85" name="Google Shape;85;p15"/>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86" name="Google Shape;86;p15"/>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87" name="Google Shape;87;p15"/>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88" name="Google Shape;88;p15"/>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89" name="Google Shape;89;p15"/>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4" name="Shape 94"/>
        <p:cNvGrpSpPr/>
        <p:nvPr/>
      </p:nvGrpSpPr>
      <p:grpSpPr>
        <a:xfrm>
          <a:off x="0" y="0"/>
          <a:ext cx="0" cy="0"/>
          <a:chOff x="0" y="0"/>
          <a:chExt cx="0" cy="0"/>
        </a:xfrm>
      </p:grpSpPr>
      <p:sp>
        <p:nvSpPr>
          <p:cNvPr id="95" name="Google Shape;95;p17"/>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96" name="Google Shape;96;p17"/>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97" name="Google Shape;97;p17"/>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98" name="Google Shape;98;p17"/>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99" name="Google Shape;99;p17"/>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
          <p:cNvSpPr txBox="1"/>
          <p:nvPr/>
        </p:nvSpPr>
        <p:spPr>
          <a:xfrm>
            <a:off x="0" y="0"/>
            <a:ext cx="6248400" cy="1204800"/>
          </a:xfrm>
          <a:prstGeom prst="rect">
            <a:avLst/>
          </a:prstGeom>
          <a:noFill/>
          <a:ln>
            <a:noFill/>
          </a:ln>
        </p:spPr>
        <p:txBody>
          <a:bodyPr anchorCtr="0" anchor="t" bIns="215450" lIns="414325" spcFirstLastPara="1" rIns="414325" wrap="square" tIns="215450">
            <a:spAutoFit/>
          </a:bodyPr>
          <a:lstStyle/>
          <a:p>
            <a:pPr indent="0" lvl="0" marL="0" marR="0" rtl="0" algn="l">
              <a:lnSpc>
                <a:spcPct val="100000"/>
              </a:lnSpc>
              <a:spcBef>
                <a:spcPts val="0"/>
              </a:spcBef>
              <a:spcAft>
                <a:spcPts val="0"/>
              </a:spcAft>
              <a:buClr>
                <a:srgbClr val="000000"/>
              </a:buClr>
              <a:buSzPts val="5500"/>
              <a:buFont typeface="Arial"/>
              <a:buNone/>
            </a:pPr>
            <a:r>
              <a:rPr b="1" i="0" lang="en-US" sz="2500" u="none" cap="none" strike="noStrike">
                <a:solidFill>
                  <a:srgbClr val="000000"/>
                </a:solidFill>
                <a:latin typeface="Kanit"/>
                <a:ea typeface="Kanit"/>
                <a:cs typeface="Kanit"/>
                <a:sym typeface="Kanit"/>
              </a:rPr>
              <a:t>CÓDIGO DO TRABALHO</a:t>
            </a:r>
            <a:endParaRPr b="1" i="0" sz="2500" u="none" cap="none" strike="noStrike">
              <a:solidFill>
                <a:srgbClr val="000000"/>
              </a:solidFill>
              <a:latin typeface="Kanit"/>
              <a:ea typeface="Kanit"/>
              <a:cs typeface="Kanit"/>
              <a:sym typeface="Kanit"/>
            </a:endParaRPr>
          </a:p>
          <a:p>
            <a:pPr indent="0" lvl="0" marL="0" marR="0" rtl="0" algn="l">
              <a:lnSpc>
                <a:spcPct val="100000"/>
              </a:lnSpc>
              <a:spcBef>
                <a:spcPts val="0"/>
              </a:spcBef>
              <a:spcAft>
                <a:spcPts val="0"/>
              </a:spcAft>
              <a:buClr>
                <a:srgbClr val="000000"/>
              </a:buClr>
              <a:buSzPts val="5500"/>
              <a:buFont typeface="Arial"/>
              <a:buNone/>
            </a:pPr>
            <a:r>
              <a:rPr b="0" i="0" lang="en-US" sz="2500" u="none" cap="none" strike="noStrike">
                <a:solidFill>
                  <a:srgbClr val="000000"/>
                </a:solidFill>
                <a:latin typeface="Kanit"/>
                <a:ea typeface="Kanit"/>
                <a:cs typeface="Kanit"/>
                <a:sym typeface="Kanit"/>
              </a:rPr>
              <a:t>00010203-01</a:t>
            </a:r>
            <a:endParaRPr b="0" i="0" sz="2500" u="none" cap="none" strike="noStrike">
              <a:solidFill>
                <a:srgbClr val="000000"/>
              </a:solidFill>
              <a:latin typeface="Kanit"/>
              <a:ea typeface="Kanit"/>
              <a:cs typeface="Kanit"/>
              <a:sym typeface="Kanit"/>
            </a:endParaRPr>
          </a:p>
        </p:txBody>
      </p:sp>
      <p:sp>
        <p:nvSpPr>
          <p:cNvPr id="145" name="Google Shape;145;p1"/>
          <p:cNvSpPr txBox="1"/>
          <p:nvPr/>
        </p:nvSpPr>
        <p:spPr>
          <a:xfrm>
            <a:off x="1539000" y="11201400"/>
            <a:ext cx="29474400" cy="2590200"/>
          </a:xfrm>
          <a:prstGeom prst="rect">
            <a:avLst/>
          </a:prstGeom>
          <a:noFill/>
          <a:ln>
            <a:noFill/>
          </a:ln>
        </p:spPr>
        <p:txBody>
          <a:bodyPr anchorCtr="0" anchor="ctr" bIns="215450" lIns="414325" spcFirstLastPara="1" rIns="414325" wrap="square" tIns="215450">
            <a:spAutoFit/>
          </a:bodyPr>
          <a:lstStyle/>
          <a:p>
            <a:pPr indent="0" lvl="0" marL="0" marR="0" rtl="0" algn="r">
              <a:lnSpc>
                <a:spcPct val="100000"/>
              </a:lnSpc>
              <a:spcBef>
                <a:spcPts val="0"/>
              </a:spcBef>
              <a:spcAft>
                <a:spcPts val="0"/>
              </a:spcAft>
              <a:buClr>
                <a:schemeClr val="dk1"/>
              </a:buClr>
              <a:buSzPts val="3500"/>
              <a:buFont typeface="Arial"/>
              <a:buNone/>
            </a:pPr>
            <a:r>
              <a:rPr b="0" i="0" lang="en-US" sz="3500" u="none" cap="none" strike="noStrike">
                <a:solidFill>
                  <a:schemeClr val="dk1"/>
                </a:solidFill>
                <a:latin typeface="Kanit"/>
                <a:ea typeface="Kanit"/>
                <a:cs typeface="Kanit"/>
                <a:sym typeface="Kanit"/>
              </a:rPr>
              <a:t>Fulano da Silva Santos. Escola de Saúde Pública do Ceará (ESP/CE)</a:t>
            </a:r>
            <a:endParaRPr b="0" i="0" sz="3500" u="none" cap="none" strike="noStrike">
              <a:solidFill>
                <a:schemeClr val="dk1"/>
              </a:solidFill>
              <a:latin typeface="Kanit"/>
              <a:ea typeface="Kanit"/>
              <a:cs typeface="Kanit"/>
              <a:sym typeface="Kanit"/>
            </a:endParaRPr>
          </a:p>
          <a:p>
            <a:pPr indent="0" lvl="0" marL="0" marR="0" rtl="0" algn="r">
              <a:lnSpc>
                <a:spcPct val="100000"/>
              </a:lnSpc>
              <a:spcBef>
                <a:spcPts val="0"/>
              </a:spcBef>
              <a:spcAft>
                <a:spcPts val="0"/>
              </a:spcAft>
              <a:buClr>
                <a:schemeClr val="dk1"/>
              </a:buClr>
              <a:buSzPts val="3500"/>
              <a:buFont typeface="Arial"/>
              <a:buNone/>
            </a:pPr>
            <a:r>
              <a:rPr b="0" i="0" lang="en-US" sz="3500" u="none" cap="none" strike="noStrike">
                <a:solidFill>
                  <a:schemeClr val="dk1"/>
                </a:solidFill>
                <a:latin typeface="Kanit"/>
                <a:ea typeface="Kanit"/>
                <a:cs typeface="Kanit"/>
                <a:sym typeface="Kanit"/>
              </a:rPr>
              <a:t>Sicrano da Silva Santos. Escola de Saúde Pública do Ceará (ESP/CE)</a:t>
            </a:r>
            <a:endParaRPr b="0" i="0" sz="3500" u="none" cap="none" strike="noStrike">
              <a:solidFill>
                <a:schemeClr val="dk1"/>
              </a:solidFill>
              <a:latin typeface="Kanit"/>
              <a:ea typeface="Kanit"/>
              <a:cs typeface="Kanit"/>
              <a:sym typeface="Kanit"/>
            </a:endParaRPr>
          </a:p>
          <a:p>
            <a:pPr indent="0" lvl="0" marL="0" marR="0" rtl="0" algn="r">
              <a:lnSpc>
                <a:spcPct val="100000"/>
              </a:lnSpc>
              <a:spcBef>
                <a:spcPts val="0"/>
              </a:spcBef>
              <a:spcAft>
                <a:spcPts val="0"/>
              </a:spcAft>
              <a:buClr>
                <a:schemeClr val="dk1"/>
              </a:buClr>
              <a:buSzPts val="3500"/>
              <a:buFont typeface="Arial"/>
              <a:buNone/>
            </a:pPr>
            <a:r>
              <a:rPr b="0" i="0" lang="en-US" sz="3500" u="none" cap="none" strike="noStrike">
                <a:solidFill>
                  <a:schemeClr val="dk1"/>
                </a:solidFill>
                <a:latin typeface="Kanit"/>
                <a:ea typeface="Kanit"/>
                <a:cs typeface="Kanit"/>
                <a:sym typeface="Kanit"/>
              </a:rPr>
              <a:t>Beltrano da Silva Santos. Universidade Federal do Ceará (UFC)</a:t>
            </a:r>
            <a:endParaRPr b="0" i="0" sz="3500" u="none" cap="none" strike="noStrike">
              <a:solidFill>
                <a:schemeClr val="dk1"/>
              </a:solidFill>
              <a:latin typeface="Kanit"/>
              <a:ea typeface="Kanit"/>
              <a:cs typeface="Kanit"/>
              <a:sym typeface="Kanit"/>
            </a:endParaRPr>
          </a:p>
          <a:p>
            <a:pPr indent="0" lvl="0" marL="0" marR="0" rtl="0" algn="r">
              <a:lnSpc>
                <a:spcPct val="100000"/>
              </a:lnSpc>
              <a:spcBef>
                <a:spcPts val="0"/>
              </a:spcBef>
              <a:spcAft>
                <a:spcPts val="0"/>
              </a:spcAft>
              <a:buClr>
                <a:schemeClr val="dk1"/>
              </a:buClr>
              <a:buSzPts val="3500"/>
              <a:buFont typeface="Arial"/>
              <a:buNone/>
            </a:pPr>
            <a:r>
              <a:rPr b="0" i="0" lang="en-US" sz="3500" u="none" cap="none" strike="noStrike">
                <a:solidFill>
                  <a:schemeClr val="dk1"/>
                </a:solidFill>
                <a:latin typeface="Kanit"/>
                <a:ea typeface="Kanit"/>
                <a:cs typeface="Kanit"/>
                <a:sym typeface="Kanit"/>
              </a:rPr>
              <a:t>Pessoa da Silva Santos. Universidade Federal do Ceará (UFC)</a:t>
            </a:r>
            <a:endParaRPr b="0" i="0" sz="3500" u="none" cap="none" strike="noStrike">
              <a:solidFill>
                <a:srgbClr val="000000"/>
              </a:solidFill>
              <a:latin typeface="Kanit"/>
              <a:ea typeface="Kanit"/>
              <a:cs typeface="Kanit"/>
              <a:sym typeface="Kanit"/>
            </a:endParaRPr>
          </a:p>
        </p:txBody>
      </p:sp>
      <p:sp>
        <p:nvSpPr>
          <p:cNvPr id="146" name="Google Shape;146;p1"/>
          <p:cNvSpPr/>
          <p:nvPr/>
        </p:nvSpPr>
        <p:spPr>
          <a:xfrm>
            <a:off x="1539000" y="9296400"/>
            <a:ext cx="29474400" cy="1676400"/>
          </a:xfrm>
          <a:prstGeom prst="rect">
            <a:avLst/>
          </a:prstGeom>
          <a:solidFill>
            <a:srgbClr val="D50E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Kanit"/>
                <a:ea typeface="Kanit"/>
                <a:cs typeface="Kanit"/>
                <a:sym typeface="Kanit"/>
              </a:rPr>
              <a:t>TÍTULO DO TRABALHO</a:t>
            </a:r>
            <a:endParaRPr b="0" i="0" sz="6000" u="none" cap="none" strike="noStrike">
              <a:solidFill>
                <a:srgbClr val="FFFFFF"/>
              </a:solidFill>
              <a:latin typeface="Calibri"/>
              <a:ea typeface="Calibri"/>
              <a:cs typeface="Calibri"/>
              <a:sym typeface="Calibri"/>
            </a:endParaRPr>
          </a:p>
        </p:txBody>
      </p:sp>
      <p:sp>
        <p:nvSpPr>
          <p:cNvPr id="147" name="Google Shape;147;p1"/>
          <p:cNvSpPr txBox="1"/>
          <p:nvPr/>
        </p:nvSpPr>
        <p:spPr>
          <a:xfrm>
            <a:off x="1600200" y="34747200"/>
            <a:ext cx="26250900" cy="4114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3500"/>
              <a:buFont typeface="Arial"/>
              <a:buNone/>
            </a:pPr>
            <a:r>
              <a:rPr b="1" i="0" lang="en-US" sz="3500" u="none" cap="none" strike="noStrike">
                <a:solidFill>
                  <a:schemeClr val="dk1"/>
                </a:solidFill>
                <a:latin typeface="Kanit"/>
                <a:ea typeface="Kanit"/>
                <a:cs typeface="Kanit"/>
                <a:sym typeface="Kanit"/>
              </a:rPr>
              <a:t>Referências</a:t>
            </a:r>
            <a:endParaRPr b="1" i="0" sz="3500" u="none" cap="none" strike="noStrike">
              <a:solidFill>
                <a:schemeClr val="dk1"/>
              </a:solidFill>
              <a:latin typeface="Kanit"/>
              <a:ea typeface="Kanit"/>
              <a:cs typeface="Kanit"/>
              <a:sym typeface="Kanit"/>
            </a:endParaRPr>
          </a:p>
          <a:p>
            <a:pPr indent="0" lvl="0" marL="0" marR="0" rtl="0" algn="just">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Kanit"/>
              <a:ea typeface="Kanit"/>
              <a:cs typeface="Kanit"/>
              <a:sym typeface="Kanit"/>
            </a:endParaRPr>
          </a:p>
          <a:p>
            <a:pPr indent="0" lvl="0" marL="0" marR="0" rtl="0" algn="just">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Maitree"/>
                <a:ea typeface="Maitree"/>
                <a:cs typeface="Maitree"/>
                <a:sym typeface="Maitree"/>
              </a:rPr>
              <a:t>Lorem Ipsum</a:t>
            </a:r>
            <a:r>
              <a:rPr b="0" i="0" lang="en-US" sz="3000" u="none" cap="none" strike="noStrike">
                <a:solidFill>
                  <a:schemeClr val="dk1"/>
                </a:solidFill>
                <a:latin typeface="Maitree"/>
                <a:ea typeface="Maitree"/>
                <a:cs typeface="Maitree"/>
                <a:sym typeface="Maitree"/>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b="0" i="0" sz="3000" u="none" cap="none" strike="noStrike">
              <a:solidFill>
                <a:srgbClr val="000000"/>
              </a:solidFill>
              <a:latin typeface="Calibri"/>
              <a:ea typeface="Calibri"/>
              <a:cs typeface="Calibri"/>
              <a:sym typeface="Calibri"/>
            </a:endParaRPr>
          </a:p>
        </p:txBody>
      </p:sp>
      <p:sp>
        <p:nvSpPr>
          <p:cNvPr id="148" name="Google Shape;148;p1"/>
          <p:cNvSpPr txBox="1"/>
          <p:nvPr/>
        </p:nvSpPr>
        <p:spPr>
          <a:xfrm>
            <a:off x="1600200" y="14439900"/>
            <a:ext cx="14361600" cy="19716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5000"/>
              <a:buFont typeface="Arial"/>
              <a:buNone/>
            </a:pPr>
            <a:r>
              <a:rPr b="1" lang="en-US" sz="5000">
                <a:solidFill>
                  <a:srgbClr val="1983BC"/>
                </a:solidFill>
                <a:latin typeface="Kanit"/>
                <a:ea typeface="Kanit"/>
                <a:cs typeface="Kanit"/>
                <a:sym typeface="Kanit"/>
              </a:rPr>
              <a:t>Contextualização</a:t>
            </a:r>
            <a:r>
              <a:rPr b="1" i="0" lang="en-US" sz="5000" u="none" cap="none" strike="noStrike">
                <a:solidFill>
                  <a:srgbClr val="1983BC"/>
                </a:solidFill>
                <a:latin typeface="Kanit"/>
                <a:ea typeface="Kanit"/>
                <a:cs typeface="Kanit"/>
                <a:sym typeface="Kanit"/>
              </a:rPr>
              <a:t> </a:t>
            </a:r>
            <a:r>
              <a:rPr b="1" i="0" lang="en-US" sz="5000" u="none" cap="none" strike="noStrike">
                <a:solidFill>
                  <a:srgbClr val="000000"/>
                </a:solidFill>
                <a:highlight>
                  <a:srgbClr val="FFFF00"/>
                </a:highlight>
                <a:latin typeface="Kanit"/>
                <a:ea typeface="Kanit"/>
                <a:cs typeface="Kanit"/>
                <a:sym typeface="Kanit"/>
              </a:rPr>
              <a:t>(Kanit Negrito 50pt)</a:t>
            </a:r>
            <a:endParaRPr b="1" i="0" sz="5000" u="none" cap="none" strike="noStrike">
              <a:solidFill>
                <a:srgbClr val="000000"/>
              </a:solidFill>
              <a:highlight>
                <a:srgbClr val="FFFF00"/>
              </a:highlight>
              <a:latin typeface="Kanit"/>
              <a:ea typeface="Kanit"/>
              <a:cs typeface="Kanit"/>
              <a:sym typeface="Kanit"/>
            </a:endParaRPr>
          </a:p>
          <a:p>
            <a:pPr indent="0" lvl="0" marL="0" marR="0" rtl="0" algn="just">
              <a:lnSpc>
                <a:spcPct val="100000"/>
              </a:lnSpc>
              <a:spcBef>
                <a:spcPts val="0"/>
              </a:spcBef>
              <a:spcAft>
                <a:spcPts val="0"/>
              </a:spcAft>
              <a:buClr>
                <a:srgbClr val="000000"/>
              </a:buClr>
              <a:buSzPts val="5000"/>
              <a:buFont typeface="Arial"/>
              <a:buNone/>
            </a:pPr>
            <a:r>
              <a:t/>
            </a:r>
            <a:endParaRPr b="1" i="0" sz="5000" u="none" cap="none" strike="noStrike">
              <a:solidFill>
                <a:srgbClr val="000000"/>
              </a:solidFill>
              <a:latin typeface="Kanit"/>
              <a:ea typeface="Kanit"/>
              <a:cs typeface="Kanit"/>
              <a:sym typeface="Kanit"/>
            </a:endParaRPr>
          </a:p>
          <a:p>
            <a:pPr indent="0" lvl="0" marL="0" marR="0" rtl="0" algn="just">
              <a:lnSpc>
                <a:spcPct val="100000"/>
              </a:lnSpc>
              <a:spcBef>
                <a:spcPts val="0"/>
              </a:spcBef>
              <a:spcAft>
                <a:spcPts val="0"/>
              </a:spcAft>
              <a:buClr>
                <a:srgbClr val="000000"/>
              </a:buClr>
              <a:buSzPts val="3800"/>
              <a:buFont typeface="Arial"/>
              <a:buNone/>
            </a:pPr>
            <a:r>
              <a:rPr b="0" i="0" lang="en-US" sz="3500" u="none" cap="none" strike="noStrike">
                <a:solidFill>
                  <a:srgbClr val="000000"/>
                </a:solidFill>
                <a:highlight>
                  <a:srgbClr val="FFFF00"/>
                </a:highlight>
                <a:latin typeface="Maitree"/>
                <a:ea typeface="Maitree"/>
                <a:cs typeface="Maitree"/>
                <a:sym typeface="Maitree"/>
              </a:rPr>
              <a:t>(Maitree Normal 35pt)</a:t>
            </a:r>
            <a:r>
              <a:rPr b="1" i="0" lang="en-US" sz="3500" u="none" cap="none" strike="noStrike">
                <a:solidFill>
                  <a:srgbClr val="000000"/>
                </a:solidFill>
                <a:latin typeface="Maitree"/>
                <a:ea typeface="Maitree"/>
                <a:cs typeface="Maitree"/>
                <a:sym typeface="Maitree"/>
              </a:rPr>
              <a:t> Lorem Ipsum</a:t>
            </a:r>
            <a:r>
              <a:rPr b="0" i="0" lang="en-US" sz="3500" u="none" cap="none" strike="noStrike">
                <a:solidFill>
                  <a:srgbClr val="000000"/>
                </a:solidFill>
                <a:latin typeface="Maitree"/>
                <a:ea typeface="Maitree"/>
                <a:cs typeface="Maitree"/>
                <a:sym typeface="Maitree"/>
              </a:rPr>
              <a:t> </a:t>
            </a:r>
            <a:r>
              <a:rPr lang="en-US" sz="3500">
                <a:solidFill>
                  <a:srgbClr val="000000"/>
                </a:solidFill>
                <a:latin typeface="Maitree"/>
                <a:ea typeface="Maitree"/>
                <a:cs typeface="Maitree"/>
                <a:sym typeface="Maitree"/>
              </a:rPr>
              <a:t>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b="0" i="0" sz="3500" u="none" cap="none" strike="noStrike">
              <a:solidFill>
                <a:srgbClr val="000000"/>
              </a:solidFill>
              <a:latin typeface="Maitree"/>
              <a:ea typeface="Maitree"/>
              <a:cs typeface="Maitree"/>
              <a:sym typeface="Maitree"/>
            </a:endParaRPr>
          </a:p>
          <a:p>
            <a:pPr indent="0" lvl="0" marL="0" marR="0" rtl="0" algn="l">
              <a:lnSpc>
                <a:spcPct val="100000"/>
              </a:lnSpc>
              <a:spcBef>
                <a:spcPts val="0"/>
              </a:spcBef>
              <a:spcAft>
                <a:spcPts val="0"/>
              </a:spcAft>
              <a:buClr>
                <a:srgbClr val="000000"/>
              </a:buClr>
              <a:buSzPts val="9700"/>
              <a:buFont typeface="Arial"/>
              <a:buNone/>
            </a:pPr>
            <a:r>
              <a:t/>
            </a:r>
            <a:endParaRPr sz="5000">
              <a:latin typeface="Calibri"/>
              <a:ea typeface="Calibri"/>
              <a:cs typeface="Calibri"/>
              <a:sym typeface="Calibri"/>
            </a:endParaRPr>
          </a:p>
          <a:p>
            <a:pPr indent="0" lvl="0" marL="0" rtl="0" algn="just">
              <a:spcBef>
                <a:spcPts val="0"/>
              </a:spcBef>
              <a:spcAft>
                <a:spcPts val="0"/>
              </a:spcAft>
              <a:buClr>
                <a:srgbClr val="000000"/>
              </a:buClr>
              <a:buSzPts val="5000"/>
              <a:buFont typeface="Arial"/>
              <a:buNone/>
            </a:pPr>
            <a:r>
              <a:rPr b="1" lang="en-US" sz="5000">
                <a:solidFill>
                  <a:srgbClr val="4EAE32"/>
                </a:solidFill>
                <a:latin typeface="Kanit"/>
                <a:ea typeface="Kanit"/>
                <a:cs typeface="Kanit"/>
                <a:sym typeface="Kanit"/>
              </a:rPr>
              <a:t>Descrição da Experiência</a:t>
            </a:r>
            <a:r>
              <a:rPr b="1" lang="en-US" sz="5000">
                <a:solidFill>
                  <a:srgbClr val="4EAE32"/>
                </a:solidFill>
                <a:latin typeface="Kanit"/>
                <a:ea typeface="Kanit"/>
                <a:cs typeface="Kanit"/>
                <a:sym typeface="Kanit"/>
              </a:rPr>
              <a:t> </a:t>
            </a:r>
            <a:r>
              <a:rPr b="1" lang="en-US" sz="5000">
                <a:solidFill>
                  <a:srgbClr val="000000"/>
                </a:solidFill>
                <a:highlight>
                  <a:srgbClr val="FFFF00"/>
                </a:highlight>
                <a:latin typeface="Kanit"/>
                <a:ea typeface="Kanit"/>
                <a:cs typeface="Kanit"/>
                <a:sym typeface="Kanit"/>
              </a:rPr>
              <a:t>(Kanit Negrito 50pt)</a:t>
            </a:r>
            <a:endParaRPr b="1" sz="5000">
              <a:solidFill>
                <a:srgbClr val="000000"/>
              </a:solidFill>
              <a:highlight>
                <a:srgbClr val="FFFF00"/>
              </a:highlight>
              <a:latin typeface="Kanit"/>
              <a:ea typeface="Kanit"/>
              <a:cs typeface="Kanit"/>
              <a:sym typeface="Kanit"/>
            </a:endParaRPr>
          </a:p>
          <a:p>
            <a:pPr indent="0" lvl="0" marL="0" rtl="0" algn="just">
              <a:spcBef>
                <a:spcPts val="0"/>
              </a:spcBef>
              <a:spcAft>
                <a:spcPts val="0"/>
              </a:spcAft>
              <a:buClr>
                <a:srgbClr val="000000"/>
              </a:buClr>
              <a:buSzPts val="5000"/>
              <a:buFont typeface="Arial"/>
              <a:buNone/>
            </a:pPr>
            <a:r>
              <a:t/>
            </a:r>
            <a:endParaRPr b="1" sz="5000">
              <a:solidFill>
                <a:srgbClr val="000000"/>
              </a:solidFill>
              <a:latin typeface="Kanit"/>
              <a:ea typeface="Kanit"/>
              <a:cs typeface="Kanit"/>
              <a:sym typeface="Kanit"/>
            </a:endParaRPr>
          </a:p>
          <a:p>
            <a:pPr indent="0" lvl="0" marL="0" rtl="0" algn="just">
              <a:spcBef>
                <a:spcPts val="0"/>
              </a:spcBef>
              <a:spcAft>
                <a:spcPts val="0"/>
              </a:spcAft>
              <a:buClr>
                <a:srgbClr val="000000"/>
              </a:buClr>
              <a:buSzPts val="3800"/>
              <a:buFont typeface="Arial"/>
              <a:buNone/>
            </a:pPr>
            <a:r>
              <a:rPr lang="en-US" sz="3500">
                <a:solidFill>
                  <a:srgbClr val="000000"/>
                </a:solidFill>
                <a:highlight>
                  <a:srgbClr val="FFFF00"/>
                </a:highlight>
                <a:latin typeface="Maitree"/>
                <a:ea typeface="Maitree"/>
                <a:cs typeface="Maitree"/>
                <a:sym typeface="Maitree"/>
              </a:rPr>
              <a:t>(Maitree Normal 35pt)</a:t>
            </a:r>
            <a:r>
              <a:rPr b="1" lang="en-US" sz="3500">
                <a:solidFill>
                  <a:srgbClr val="000000"/>
                </a:solidFill>
                <a:latin typeface="Maitree"/>
                <a:ea typeface="Maitree"/>
                <a:cs typeface="Maitree"/>
                <a:sym typeface="Maitree"/>
              </a:rPr>
              <a:t> Lorem Ipsum</a:t>
            </a:r>
            <a:r>
              <a:rPr lang="en-US" sz="3500">
                <a:solidFill>
                  <a:srgbClr val="000000"/>
                </a:solidFill>
                <a:latin typeface="Maitree"/>
                <a:ea typeface="Maitree"/>
                <a:cs typeface="Maitree"/>
                <a:sym typeface="Maitree"/>
              </a:rPr>
              <a:t> is simply dummy text of the printing and typesetting industry. Lorem Ipsum has been the industry's standard dummy text ever since the 1500s, when an unknown.</a:t>
            </a:r>
            <a:r>
              <a:rPr lang="en-US" sz="3500">
                <a:solidFill>
                  <a:schemeClr val="dk1"/>
                </a:solidFill>
                <a:latin typeface="Maitree"/>
                <a:ea typeface="Maitree"/>
                <a:cs typeface="Maitree"/>
                <a:sym typeface="Maitree"/>
              </a:rPr>
              <a:t>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3500">
              <a:solidFill>
                <a:schemeClr val="dk1"/>
              </a:solidFill>
              <a:latin typeface="Maitree"/>
              <a:ea typeface="Maitree"/>
              <a:cs typeface="Maitree"/>
              <a:sym typeface="Maitree"/>
            </a:endParaRPr>
          </a:p>
          <a:p>
            <a:pPr indent="0" lvl="0" marL="0" rtl="0" algn="just">
              <a:spcBef>
                <a:spcPts val="0"/>
              </a:spcBef>
              <a:spcAft>
                <a:spcPts val="0"/>
              </a:spcAft>
              <a:buClr>
                <a:srgbClr val="000000"/>
              </a:buClr>
              <a:buSzPts val="3800"/>
              <a:buFont typeface="Arial"/>
              <a:buNone/>
            </a:pPr>
            <a:r>
              <a:t/>
            </a:r>
            <a:endParaRPr sz="5000">
              <a:solidFill>
                <a:srgbClr val="000000"/>
              </a:solidFill>
              <a:latin typeface="Maitree"/>
              <a:ea typeface="Maitree"/>
              <a:cs typeface="Maitree"/>
              <a:sym typeface="Maitree"/>
            </a:endParaRPr>
          </a:p>
          <a:p>
            <a:pPr indent="0" lvl="0" marL="0" rtl="0" algn="l">
              <a:spcBef>
                <a:spcPts val="0"/>
              </a:spcBef>
              <a:spcAft>
                <a:spcPts val="0"/>
              </a:spcAft>
              <a:buClr>
                <a:srgbClr val="000000"/>
              </a:buClr>
              <a:buSzPts val="5000"/>
              <a:buFont typeface="Arial"/>
              <a:buNone/>
            </a:pPr>
            <a:r>
              <a:rPr b="1" lang="en-US" sz="5000">
                <a:solidFill>
                  <a:srgbClr val="F19009"/>
                </a:solidFill>
                <a:latin typeface="Kanit"/>
                <a:ea typeface="Kanit"/>
                <a:cs typeface="Kanit"/>
                <a:sym typeface="Kanit"/>
              </a:rPr>
              <a:t>Objetivo e Período de Realização</a:t>
            </a:r>
            <a:r>
              <a:rPr b="1" lang="en-US" sz="5000">
                <a:solidFill>
                  <a:srgbClr val="4EAE32"/>
                </a:solidFill>
                <a:latin typeface="Kanit"/>
                <a:ea typeface="Kanit"/>
                <a:cs typeface="Kanit"/>
                <a:sym typeface="Kanit"/>
              </a:rPr>
              <a:t> </a:t>
            </a:r>
            <a:r>
              <a:rPr b="1" lang="en-US" sz="5000">
                <a:solidFill>
                  <a:srgbClr val="000000"/>
                </a:solidFill>
                <a:highlight>
                  <a:srgbClr val="FFFF00"/>
                </a:highlight>
                <a:latin typeface="Kanit"/>
                <a:ea typeface="Kanit"/>
                <a:cs typeface="Kanit"/>
                <a:sym typeface="Kanit"/>
              </a:rPr>
              <a:t>(Kanit Negrito 50pt)</a:t>
            </a:r>
            <a:endParaRPr b="1" sz="5000">
              <a:solidFill>
                <a:srgbClr val="4EAE32"/>
              </a:solidFill>
              <a:latin typeface="Kanit"/>
              <a:ea typeface="Kanit"/>
              <a:cs typeface="Kanit"/>
              <a:sym typeface="Kanit"/>
            </a:endParaRPr>
          </a:p>
          <a:p>
            <a:pPr indent="0" lvl="0" marL="0" rtl="0" algn="just">
              <a:spcBef>
                <a:spcPts val="0"/>
              </a:spcBef>
              <a:spcAft>
                <a:spcPts val="0"/>
              </a:spcAft>
              <a:buClr>
                <a:srgbClr val="000000"/>
              </a:buClr>
              <a:buSzPts val="5000"/>
              <a:buFont typeface="Arial"/>
              <a:buNone/>
            </a:pPr>
            <a:r>
              <a:t/>
            </a:r>
            <a:endParaRPr b="1" sz="5000">
              <a:solidFill>
                <a:srgbClr val="000000"/>
              </a:solidFill>
              <a:latin typeface="Kanit"/>
              <a:ea typeface="Kanit"/>
              <a:cs typeface="Kanit"/>
              <a:sym typeface="Kanit"/>
            </a:endParaRPr>
          </a:p>
          <a:p>
            <a:pPr indent="0" lvl="0" marL="0" rtl="0" algn="just">
              <a:spcBef>
                <a:spcPts val="0"/>
              </a:spcBef>
              <a:spcAft>
                <a:spcPts val="0"/>
              </a:spcAft>
              <a:buClr>
                <a:srgbClr val="000000"/>
              </a:buClr>
              <a:buSzPts val="3800"/>
              <a:buFont typeface="Arial"/>
              <a:buNone/>
            </a:pPr>
            <a:r>
              <a:rPr lang="en-US" sz="3500">
                <a:solidFill>
                  <a:srgbClr val="000000"/>
                </a:solidFill>
                <a:highlight>
                  <a:srgbClr val="FFFF00"/>
                </a:highlight>
                <a:latin typeface="Maitree"/>
                <a:ea typeface="Maitree"/>
                <a:cs typeface="Maitree"/>
                <a:sym typeface="Maitree"/>
              </a:rPr>
              <a:t>(Maitree Normal 35pt) </a:t>
            </a:r>
            <a:r>
              <a:rPr b="1" lang="en-US" sz="3500">
                <a:solidFill>
                  <a:srgbClr val="000000"/>
                </a:solidFill>
                <a:latin typeface="Maitree"/>
                <a:ea typeface="Maitree"/>
                <a:cs typeface="Maitree"/>
                <a:sym typeface="Maitree"/>
              </a:rPr>
              <a:t>Lorem Ipsum</a:t>
            </a:r>
            <a:r>
              <a:rPr lang="en-US" sz="3500">
                <a:solidFill>
                  <a:srgbClr val="000000"/>
                </a:solidFill>
                <a:latin typeface="Maitree"/>
                <a:ea typeface="Maitree"/>
                <a:cs typeface="Maitree"/>
                <a:sym typeface="Maitree"/>
              </a:rPr>
              <a:t> s simply dummy text of the printing and typesetting industry. Lorem Ipsum has been the industry's standard dummy text ever since the 1500s, when an unknown</a:t>
            </a:r>
            <a:r>
              <a:rPr lang="en-US" sz="3500">
                <a:latin typeface="Maitree"/>
                <a:ea typeface="Maitree"/>
                <a:cs typeface="Maitree"/>
                <a:sym typeface="Maitree"/>
              </a:rPr>
              <a:t>.</a:t>
            </a:r>
            <a:endParaRPr sz="9700">
              <a:solidFill>
                <a:srgbClr val="000000"/>
              </a:solidFill>
              <a:latin typeface="Calibri"/>
              <a:ea typeface="Calibri"/>
              <a:cs typeface="Calibri"/>
              <a:sym typeface="Calibri"/>
            </a:endParaRPr>
          </a:p>
          <a:p>
            <a:pPr indent="0" lvl="0" marL="0" rtl="0" algn="just">
              <a:spcBef>
                <a:spcPts val="0"/>
              </a:spcBef>
              <a:spcAft>
                <a:spcPts val="0"/>
              </a:spcAft>
              <a:buClr>
                <a:srgbClr val="000000"/>
              </a:buClr>
              <a:buSzPts val="3800"/>
              <a:buFont typeface="Arial"/>
              <a:buNone/>
            </a:pPr>
            <a:r>
              <a:t/>
            </a:r>
            <a:endParaRPr sz="3500">
              <a:solidFill>
                <a:srgbClr val="000000"/>
              </a:solidFill>
              <a:latin typeface="Maitree"/>
              <a:ea typeface="Maitree"/>
              <a:cs typeface="Maitree"/>
              <a:sym typeface="Maitree"/>
            </a:endParaRPr>
          </a:p>
          <a:p>
            <a:pPr indent="0" lvl="0" marL="0" rtl="0" algn="just">
              <a:spcBef>
                <a:spcPts val="0"/>
              </a:spcBef>
              <a:spcAft>
                <a:spcPts val="0"/>
              </a:spcAft>
              <a:buClr>
                <a:srgbClr val="000000"/>
              </a:buClr>
              <a:buSzPts val="3800"/>
              <a:buFont typeface="Arial"/>
              <a:buNone/>
            </a:pPr>
            <a:r>
              <a:t/>
            </a:r>
            <a:endParaRPr sz="3500">
              <a:solidFill>
                <a:srgbClr val="000000"/>
              </a:solidFill>
              <a:latin typeface="Maitree"/>
              <a:ea typeface="Maitree"/>
              <a:cs typeface="Maitree"/>
              <a:sym typeface="Maitree"/>
            </a:endParaRPr>
          </a:p>
        </p:txBody>
      </p:sp>
      <p:sp>
        <p:nvSpPr>
          <p:cNvPr id="149" name="Google Shape;149;p1"/>
          <p:cNvSpPr txBox="1"/>
          <p:nvPr/>
        </p:nvSpPr>
        <p:spPr>
          <a:xfrm>
            <a:off x="16651800" y="14439900"/>
            <a:ext cx="14361600" cy="19716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5000"/>
              <a:buFont typeface="Arial"/>
              <a:buNone/>
            </a:pPr>
            <a:r>
              <a:rPr b="1" lang="en-US" sz="5000">
                <a:solidFill>
                  <a:srgbClr val="D50E55"/>
                </a:solidFill>
                <a:latin typeface="Kanit"/>
                <a:ea typeface="Kanit"/>
                <a:cs typeface="Kanit"/>
                <a:sym typeface="Kanit"/>
              </a:rPr>
              <a:t>Resultados </a:t>
            </a:r>
            <a:r>
              <a:rPr b="1" i="0" lang="en-US" sz="5000" u="none" cap="none" strike="noStrike">
                <a:solidFill>
                  <a:srgbClr val="000000"/>
                </a:solidFill>
                <a:highlight>
                  <a:srgbClr val="FFFF00"/>
                </a:highlight>
                <a:latin typeface="Kanit"/>
                <a:ea typeface="Kanit"/>
                <a:cs typeface="Kanit"/>
                <a:sym typeface="Kanit"/>
              </a:rPr>
              <a:t>(Kanit Negrito 50pt)</a:t>
            </a:r>
            <a:endParaRPr b="1" i="0" sz="5000" u="none" cap="none" strike="noStrike">
              <a:solidFill>
                <a:srgbClr val="F19009"/>
              </a:solidFill>
              <a:latin typeface="Kanit"/>
              <a:ea typeface="Kanit"/>
              <a:cs typeface="Kanit"/>
              <a:sym typeface="Kanit"/>
            </a:endParaRPr>
          </a:p>
          <a:p>
            <a:pPr indent="0" lvl="0" marL="0" marR="0" rtl="0" algn="just">
              <a:lnSpc>
                <a:spcPct val="100000"/>
              </a:lnSpc>
              <a:spcBef>
                <a:spcPts val="0"/>
              </a:spcBef>
              <a:spcAft>
                <a:spcPts val="0"/>
              </a:spcAft>
              <a:buClr>
                <a:srgbClr val="000000"/>
              </a:buClr>
              <a:buSzPts val="5000"/>
              <a:buFont typeface="Arial"/>
              <a:buNone/>
            </a:pPr>
            <a:r>
              <a:t/>
            </a:r>
            <a:endParaRPr b="1" i="0" sz="5000" u="none" cap="none" strike="noStrike">
              <a:solidFill>
                <a:srgbClr val="000000"/>
              </a:solidFill>
              <a:latin typeface="Kanit"/>
              <a:ea typeface="Kanit"/>
              <a:cs typeface="Kanit"/>
              <a:sym typeface="Kanit"/>
            </a:endParaRPr>
          </a:p>
          <a:p>
            <a:pPr indent="0" lvl="0" marL="0" marR="0" rtl="0" algn="just">
              <a:lnSpc>
                <a:spcPct val="100000"/>
              </a:lnSpc>
              <a:spcBef>
                <a:spcPts val="0"/>
              </a:spcBef>
              <a:spcAft>
                <a:spcPts val="0"/>
              </a:spcAft>
              <a:buClr>
                <a:srgbClr val="000000"/>
              </a:buClr>
              <a:buSzPts val="3800"/>
              <a:buFont typeface="Arial"/>
              <a:buNone/>
            </a:pPr>
            <a:r>
              <a:rPr b="0" i="0" lang="en-US" sz="3500" u="none" cap="none" strike="noStrike">
                <a:solidFill>
                  <a:srgbClr val="000000"/>
                </a:solidFill>
                <a:highlight>
                  <a:srgbClr val="FFFF00"/>
                </a:highlight>
                <a:latin typeface="Maitree"/>
                <a:ea typeface="Maitree"/>
                <a:cs typeface="Maitree"/>
                <a:sym typeface="Maitree"/>
              </a:rPr>
              <a:t>(Maitree Normal 3</a:t>
            </a:r>
            <a:r>
              <a:rPr lang="en-US" sz="3500">
                <a:solidFill>
                  <a:srgbClr val="000000"/>
                </a:solidFill>
                <a:highlight>
                  <a:srgbClr val="FFFF00"/>
                </a:highlight>
                <a:latin typeface="Maitree"/>
                <a:ea typeface="Maitree"/>
                <a:cs typeface="Maitree"/>
                <a:sym typeface="Maitree"/>
              </a:rPr>
              <a:t>5pt</a:t>
            </a:r>
            <a:r>
              <a:rPr b="0" i="0" lang="en-US" sz="3500" u="none" cap="none" strike="noStrike">
                <a:solidFill>
                  <a:srgbClr val="000000"/>
                </a:solidFill>
                <a:highlight>
                  <a:srgbClr val="FFFF00"/>
                </a:highlight>
                <a:latin typeface="Maitree"/>
                <a:ea typeface="Maitree"/>
                <a:cs typeface="Maitree"/>
                <a:sym typeface="Maitree"/>
              </a:rPr>
              <a:t>) </a:t>
            </a:r>
            <a:r>
              <a:rPr b="1" i="0" lang="en-US" sz="3500" u="none" cap="none" strike="noStrike">
                <a:solidFill>
                  <a:srgbClr val="000000"/>
                </a:solidFill>
                <a:latin typeface="Maitree"/>
                <a:ea typeface="Maitree"/>
                <a:cs typeface="Maitree"/>
                <a:sym typeface="Maitree"/>
              </a:rPr>
              <a:t>Lorem Ipsum</a:t>
            </a:r>
            <a:r>
              <a:rPr b="0" i="0" lang="en-US" sz="3500" u="none" cap="none" strike="noStrike">
                <a:solidFill>
                  <a:srgbClr val="000000"/>
                </a:solidFill>
                <a:latin typeface="Maitree"/>
                <a:ea typeface="Maitree"/>
                <a:cs typeface="Maitree"/>
                <a:sym typeface="Maitree"/>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a:t>
            </a:r>
            <a:r>
              <a:rPr lang="en-US" sz="3500">
                <a:latin typeface="Maitree"/>
                <a:ea typeface="Maitree"/>
                <a:cs typeface="Maitree"/>
                <a:sym typeface="Maitree"/>
              </a:rPr>
              <a:t>.</a:t>
            </a:r>
            <a:endParaRPr sz="3500">
              <a:latin typeface="Maitree"/>
              <a:ea typeface="Maitree"/>
              <a:cs typeface="Maitree"/>
              <a:sym typeface="Maitree"/>
            </a:endParaRPr>
          </a:p>
          <a:p>
            <a:pPr indent="0" lvl="0" marL="0" marR="0" rtl="0" algn="just">
              <a:lnSpc>
                <a:spcPct val="100000"/>
              </a:lnSpc>
              <a:spcBef>
                <a:spcPts val="0"/>
              </a:spcBef>
              <a:spcAft>
                <a:spcPts val="0"/>
              </a:spcAft>
              <a:buClr>
                <a:srgbClr val="000000"/>
              </a:buClr>
              <a:buSzPts val="3800"/>
              <a:buFont typeface="Arial"/>
              <a:buNone/>
            </a:pPr>
            <a:r>
              <a:t/>
            </a:r>
            <a:endParaRPr sz="3500">
              <a:latin typeface="Maitree"/>
              <a:ea typeface="Maitree"/>
              <a:cs typeface="Maitree"/>
              <a:sym typeface="Maitree"/>
            </a:endParaRPr>
          </a:p>
          <a:p>
            <a:pPr indent="0" lvl="0" marL="0" marR="0" rtl="0" algn="just">
              <a:lnSpc>
                <a:spcPct val="100000"/>
              </a:lnSpc>
              <a:spcBef>
                <a:spcPts val="0"/>
              </a:spcBef>
              <a:spcAft>
                <a:spcPts val="0"/>
              </a:spcAft>
              <a:buClr>
                <a:srgbClr val="000000"/>
              </a:buClr>
              <a:buSzPts val="3800"/>
              <a:buFont typeface="Arial"/>
              <a:buNone/>
            </a:pPr>
            <a:r>
              <a:t/>
            </a:r>
            <a:endParaRPr sz="3500">
              <a:latin typeface="Maitree"/>
              <a:ea typeface="Maitree"/>
              <a:cs typeface="Maitree"/>
              <a:sym typeface="Maitree"/>
            </a:endParaRPr>
          </a:p>
          <a:p>
            <a:pPr indent="0" lvl="0" marL="0" marR="0" rtl="0" algn="just">
              <a:lnSpc>
                <a:spcPct val="100000"/>
              </a:lnSpc>
              <a:spcBef>
                <a:spcPts val="0"/>
              </a:spcBef>
              <a:spcAft>
                <a:spcPts val="0"/>
              </a:spcAft>
              <a:buClr>
                <a:srgbClr val="000000"/>
              </a:buClr>
              <a:buSzPts val="3800"/>
              <a:buFont typeface="Arial"/>
              <a:buNone/>
            </a:pPr>
            <a:r>
              <a:t/>
            </a:r>
            <a:endParaRPr sz="3500">
              <a:latin typeface="Maitree"/>
              <a:ea typeface="Maitree"/>
              <a:cs typeface="Maitree"/>
              <a:sym typeface="Maitree"/>
            </a:endParaRPr>
          </a:p>
          <a:p>
            <a:pPr indent="0" lvl="0" marL="0" marR="0" rtl="0" algn="just">
              <a:lnSpc>
                <a:spcPct val="100000"/>
              </a:lnSpc>
              <a:spcBef>
                <a:spcPts val="0"/>
              </a:spcBef>
              <a:spcAft>
                <a:spcPts val="0"/>
              </a:spcAft>
              <a:buClr>
                <a:srgbClr val="000000"/>
              </a:buClr>
              <a:buSzPts val="3800"/>
              <a:buFont typeface="Arial"/>
              <a:buNone/>
            </a:pPr>
            <a:r>
              <a:t/>
            </a:r>
            <a:endParaRPr sz="3500">
              <a:latin typeface="Maitree"/>
              <a:ea typeface="Maitree"/>
              <a:cs typeface="Maitree"/>
              <a:sym typeface="Maitree"/>
            </a:endParaRPr>
          </a:p>
          <a:p>
            <a:pPr indent="0" lvl="0" marL="0" marR="0" rtl="0" algn="just">
              <a:lnSpc>
                <a:spcPct val="100000"/>
              </a:lnSpc>
              <a:spcBef>
                <a:spcPts val="0"/>
              </a:spcBef>
              <a:spcAft>
                <a:spcPts val="0"/>
              </a:spcAft>
              <a:buClr>
                <a:srgbClr val="000000"/>
              </a:buClr>
              <a:buSzPts val="3800"/>
              <a:buFont typeface="Arial"/>
              <a:buNone/>
            </a:pPr>
            <a:r>
              <a:t/>
            </a:r>
            <a:endParaRPr sz="3500">
              <a:latin typeface="Maitree"/>
              <a:ea typeface="Maitree"/>
              <a:cs typeface="Maitree"/>
              <a:sym typeface="Maitree"/>
            </a:endParaRPr>
          </a:p>
          <a:p>
            <a:pPr indent="0" lvl="0" marL="0" marR="0" rtl="0" algn="just">
              <a:lnSpc>
                <a:spcPct val="100000"/>
              </a:lnSpc>
              <a:spcBef>
                <a:spcPts val="0"/>
              </a:spcBef>
              <a:spcAft>
                <a:spcPts val="0"/>
              </a:spcAft>
              <a:buClr>
                <a:srgbClr val="000000"/>
              </a:buClr>
              <a:buSzPts val="3800"/>
              <a:buFont typeface="Arial"/>
              <a:buNone/>
            </a:pPr>
            <a:r>
              <a:t/>
            </a:r>
            <a:endParaRPr sz="3500">
              <a:latin typeface="Maitree"/>
              <a:ea typeface="Maitree"/>
              <a:cs typeface="Maitree"/>
              <a:sym typeface="Maitree"/>
            </a:endParaRPr>
          </a:p>
          <a:p>
            <a:pPr indent="0" lvl="0" marL="0" marR="0" rtl="0" algn="just">
              <a:lnSpc>
                <a:spcPct val="100000"/>
              </a:lnSpc>
              <a:spcBef>
                <a:spcPts val="0"/>
              </a:spcBef>
              <a:spcAft>
                <a:spcPts val="0"/>
              </a:spcAft>
              <a:buClr>
                <a:srgbClr val="000000"/>
              </a:buClr>
              <a:buSzPts val="3800"/>
              <a:buFont typeface="Arial"/>
              <a:buNone/>
            </a:pPr>
            <a:r>
              <a:t/>
            </a:r>
            <a:endParaRPr sz="3500">
              <a:latin typeface="Maitree"/>
              <a:ea typeface="Maitree"/>
              <a:cs typeface="Maitree"/>
              <a:sym typeface="Maitree"/>
            </a:endParaRPr>
          </a:p>
          <a:p>
            <a:pPr indent="0" lvl="0" marL="0" marR="0" rtl="0" algn="just">
              <a:lnSpc>
                <a:spcPct val="100000"/>
              </a:lnSpc>
              <a:spcBef>
                <a:spcPts val="0"/>
              </a:spcBef>
              <a:spcAft>
                <a:spcPts val="0"/>
              </a:spcAft>
              <a:buClr>
                <a:srgbClr val="000000"/>
              </a:buClr>
              <a:buSzPts val="3800"/>
              <a:buFont typeface="Arial"/>
              <a:buNone/>
            </a:pPr>
            <a:r>
              <a:t/>
            </a:r>
            <a:endParaRPr sz="3500">
              <a:latin typeface="Maitree"/>
              <a:ea typeface="Maitree"/>
              <a:cs typeface="Maitree"/>
              <a:sym typeface="Maitree"/>
            </a:endParaRPr>
          </a:p>
          <a:p>
            <a:pPr indent="0" lvl="0" marL="0" marR="0" rtl="0" algn="just">
              <a:lnSpc>
                <a:spcPct val="100000"/>
              </a:lnSpc>
              <a:spcBef>
                <a:spcPts val="0"/>
              </a:spcBef>
              <a:spcAft>
                <a:spcPts val="0"/>
              </a:spcAft>
              <a:buClr>
                <a:srgbClr val="000000"/>
              </a:buClr>
              <a:buSzPts val="3800"/>
              <a:buFont typeface="Arial"/>
              <a:buNone/>
            </a:pPr>
            <a:r>
              <a:t/>
            </a:r>
            <a:endParaRPr sz="3500">
              <a:latin typeface="Maitree"/>
              <a:ea typeface="Maitree"/>
              <a:cs typeface="Maitree"/>
              <a:sym typeface="Maitree"/>
            </a:endParaRPr>
          </a:p>
          <a:p>
            <a:pPr indent="0" lvl="0" marL="0" marR="0" rtl="0" algn="just">
              <a:lnSpc>
                <a:spcPct val="100000"/>
              </a:lnSpc>
              <a:spcBef>
                <a:spcPts val="0"/>
              </a:spcBef>
              <a:spcAft>
                <a:spcPts val="0"/>
              </a:spcAft>
              <a:buClr>
                <a:srgbClr val="000000"/>
              </a:buClr>
              <a:buSzPts val="3800"/>
              <a:buFont typeface="Arial"/>
              <a:buNone/>
            </a:pPr>
            <a:r>
              <a:t/>
            </a:r>
            <a:endParaRPr sz="3500">
              <a:latin typeface="Maitree"/>
              <a:ea typeface="Maitree"/>
              <a:cs typeface="Maitree"/>
              <a:sym typeface="Maitree"/>
            </a:endParaRPr>
          </a:p>
          <a:p>
            <a:pPr indent="0" lvl="0" marL="0" marR="0" rtl="0" algn="just">
              <a:lnSpc>
                <a:spcPct val="100000"/>
              </a:lnSpc>
              <a:spcBef>
                <a:spcPts val="0"/>
              </a:spcBef>
              <a:spcAft>
                <a:spcPts val="0"/>
              </a:spcAft>
              <a:buClr>
                <a:srgbClr val="000000"/>
              </a:buClr>
              <a:buSzPts val="3800"/>
              <a:buFont typeface="Arial"/>
              <a:buNone/>
            </a:pPr>
            <a:r>
              <a:t/>
            </a:r>
            <a:endParaRPr sz="3500">
              <a:latin typeface="Maitree"/>
              <a:ea typeface="Maitree"/>
              <a:cs typeface="Maitree"/>
              <a:sym typeface="Maitree"/>
            </a:endParaRPr>
          </a:p>
          <a:p>
            <a:pPr indent="0" lvl="0" marL="0" marR="0" rtl="0" algn="l">
              <a:lnSpc>
                <a:spcPct val="100000"/>
              </a:lnSpc>
              <a:spcBef>
                <a:spcPts val="0"/>
              </a:spcBef>
              <a:spcAft>
                <a:spcPts val="0"/>
              </a:spcAft>
              <a:buClr>
                <a:srgbClr val="000000"/>
              </a:buClr>
              <a:buSzPts val="9700"/>
              <a:buFont typeface="Arial"/>
              <a:buNone/>
            </a:pPr>
            <a:r>
              <a:t/>
            </a:r>
            <a:endParaRPr sz="5000">
              <a:latin typeface="Calibri"/>
              <a:ea typeface="Calibri"/>
              <a:cs typeface="Calibri"/>
              <a:sym typeface="Calibri"/>
            </a:endParaRPr>
          </a:p>
          <a:p>
            <a:pPr indent="0" lvl="0" marL="0" rtl="0" algn="l">
              <a:spcBef>
                <a:spcPts val="0"/>
              </a:spcBef>
              <a:spcAft>
                <a:spcPts val="0"/>
              </a:spcAft>
              <a:buClr>
                <a:srgbClr val="000000"/>
              </a:buClr>
              <a:buSzPts val="5000"/>
              <a:buFont typeface="Arial"/>
              <a:buNone/>
            </a:pPr>
            <a:r>
              <a:rPr b="1" lang="en-US" sz="5000">
                <a:solidFill>
                  <a:srgbClr val="004259"/>
                </a:solidFill>
                <a:latin typeface="Kanit"/>
                <a:ea typeface="Kanit"/>
                <a:cs typeface="Kanit"/>
                <a:sym typeface="Kanit"/>
              </a:rPr>
              <a:t>Aprendizado e Análise </a:t>
            </a:r>
            <a:r>
              <a:rPr b="1" lang="en-US" sz="5000">
                <a:solidFill>
                  <a:srgbClr val="004259"/>
                </a:solidFill>
                <a:latin typeface="Kanit"/>
                <a:ea typeface="Kanit"/>
                <a:cs typeface="Kanit"/>
                <a:sym typeface="Kanit"/>
              </a:rPr>
              <a:t>Crítica</a:t>
            </a:r>
            <a:r>
              <a:rPr b="1" lang="en-US" sz="5000">
                <a:solidFill>
                  <a:srgbClr val="F19009"/>
                </a:solidFill>
                <a:latin typeface="Kanit"/>
                <a:ea typeface="Kanit"/>
                <a:cs typeface="Kanit"/>
                <a:sym typeface="Kanit"/>
              </a:rPr>
              <a:t> </a:t>
            </a:r>
            <a:r>
              <a:rPr b="1" lang="en-US" sz="5000">
                <a:solidFill>
                  <a:srgbClr val="000000"/>
                </a:solidFill>
                <a:highlight>
                  <a:srgbClr val="FFFF00"/>
                </a:highlight>
                <a:latin typeface="Kanit"/>
                <a:ea typeface="Kanit"/>
                <a:cs typeface="Kanit"/>
                <a:sym typeface="Kanit"/>
              </a:rPr>
              <a:t>(Kanit Negrito 50pt)</a:t>
            </a:r>
            <a:endParaRPr b="1" sz="5000">
              <a:solidFill>
                <a:srgbClr val="F19009"/>
              </a:solidFill>
              <a:latin typeface="Kanit"/>
              <a:ea typeface="Kanit"/>
              <a:cs typeface="Kanit"/>
              <a:sym typeface="Kanit"/>
            </a:endParaRPr>
          </a:p>
          <a:p>
            <a:pPr indent="0" lvl="0" marL="0" rtl="0" algn="just">
              <a:spcBef>
                <a:spcPts val="0"/>
              </a:spcBef>
              <a:spcAft>
                <a:spcPts val="0"/>
              </a:spcAft>
              <a:buClr>
                <a:srgbClr val="000000"/>
              </a:buClr>
              <a:buSzPts val="5000"/>
              <a:buFont typeface="Arial"/>
              <a:buNone/>
            </a:pPr>
            <a:r>
              <a:t/>
            </a:r>
            <a:endParaRPr b="1" sz="5000">
              <a:solidFill>
                <a:srgbClr val="000000"/>
              </a:solidFill>
              <a:latin typeface="Kanit"/>
              <a:ea typeface="Kanit"/>
              <a:cs typeface="Kanit"/>
              <a:sym typeface="Kanit"/>
            </a:endParaRPr>
          </a:p>
          <a:p>
            <a:pPr indent="0" lvl="0" marL="0" rtl="0" algn="just">
              <a:spcBef>
                <a:spcPts val="0"/>
              </a:spcBef>
              <a:spcAft>
                <a:spcPts val="0"/>
              </a:spcAft>
              <a:buClr>
                <a:srgbClr val="000000"/>
              </a:buClr>
              <a:buSzPts val="3800"/>
              <a:buFont typeface="Arial"/>
              <a:buNone/>
            </a:pPr>
            <a:r>
              <a:rPr lang="en-US" sz="3500">
                <a:solidFill>
                  <a:srgbClr val="000000"/>
                </a:solidFill>
                <a:highlight>
                  <a:srgbClr val="FFFF00"/>
                </a:highlight>
                <a:latin typeface="Maitree"/>
                <a:ea typeface="Maitree"/>
                <a:cs typeface="Maitree"/>
                <a:sym typeface="Maitree"/>
              </a:rPr>
              <a:t>(Maitree Normal 35pt) </a:t>
            </a:r>
            <a:r>
              <a:rPr b="1" lang="en-US" sz="3500">
                <a:solidFill>
                  <a:srgbClr val="000000"/>
                </a:solidFill>
                <a:latin typeface="Maitree"/>
                <a:ea typeface="Maitree"/>
                <a:cs typeface="Maitree"/>
                <a:sym typeface="Maitree"/>
              </a:rPr>
              <a:t>Lorem Ipsum</a:t>
            </a:r>
            <a:r>
              <a:rPr lang="en-US" sz="3500">
                <a:solidFill>
                  <a:srgbClr val="000000"/>
                </a:solidFill>
                <a:latin typeface="Maitree"/>
                <a:ea typeface="Maitree"/>
                <a:cs typeface="Maitree"/>
                <a:sym typeface="Maitree"/>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9700">
              <a:latin typeface="Calibri"/>
              <a:ea typeface="Calibri"/>
              <a:cs typeface="Calibri"/>
              <a:sym typeface="Calibri"/>
            </a:endParaRPr>
          </a:p>
        </p:txBody>
      </p:sp>
      <p:sp>
        <p:nvSpPr>
          <p:cNvPr id="150" name="Google Shape;150;p1"/>
          <p:cNvSpPr txBox="1"/>
          <p:nvPr/>
        </p:nvSpPr>
        <p:spPr>
          <a:xfrm>
            <a:off x="13152000" y="8276400"/>
            <a:ext cx="6248400" cy="1020000"/>
          </a:xfrm>
          <a:prstGeom prst="rect">
            <a:avLst/>
          </a:prstGeom>
          <a:noFill/>
          <a:ln>
            <a:noFill/>
          </a:ln>
        </p:spPr>
        <p:txBody>
          <a:bodyPr anchorCtr="0" anchor="t" bIns="215450" lIns="414325" spcFirstLastPara="1" rIns="414325" wrap="square" tIns="215450">
            <a:spAutoFit/>
          </a:bodyPr>
          <a:lstStyle/>
          <a:p>
            <a:pPr indent="0" lvl="0" marL="0" marR="0" rtl="0" algn="ctr">
              <a:lnSpc>
                <a:spcPct val="100000"/>
              </a:lnSpc>
              <a:spcBef>
                <a:spcPts val="0"/>
              </a:spcBef>
              <a:spcAft>
                <a:spcPts val="0"/>
              </a:spcAft>
              <a:buClr>
                <a:srgbClr val="000000"/>
              </a:buClr>
              <a:buSzPts val="5500"/>
              <a:buFont typeface="Arial"/>
              <a:buNone/>
            </a:pPr>
            <a:r>
              <a:rPr lang="en-US" sz="3800">
                <a:solidFill>
                  <a:srgbClr val="D50E55"/>
                </a:solidFill>
                <a:latin typeface="Kanit"/>
                <a:ea typeface="Kanit"/>
                <a:cs typeface="Kanit"/>
                <a:sym typeface="Kanit"/>
              </a:rPr>
              <a:t>Relato de Experiência</a:t>
            </a:r>
            <a:endParaRPr i="0" sz="3800" u="none" cap="none" strike="noStrike">
              <a:solidFill>
                <a:srgbClr val="D50E55"/>
              </a:solidFill>
              <a:latin typeface="Kanit"/>
              <a:ea typeface="Kanit"/>
              <a:cs typeface="Kanit"/>
              <a:sym typeface="Kanit"/>
            </a:endParaRPr>
          </a:p>
        </p:txBody>
      </p:sp>
      <p:pic>
        <p:nvPicPr>
          <p:cNvPr id="151" name="Google Shape;151;p1" title="Points scored"/>
          <p:cNvPicPr preferRelativeResize="0"/>
          <p:nvPr/>
        </p:nvPicPr>
        <p:blipFill>
          <a:blip r:embed="rId3">
            <a:alphaModFix/>
          </a:blip>
          <a:stretch>
            <a:fillRect/>
          </a:stretch>
        </p:blipFill>
        <p:spPr>
          <a:xfrm>
            <a:off x="16840200" y="20407200"/>
            <a:ext cx="8382000" cy="5300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1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9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1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6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0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7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8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2018-09-27T17:36:00Z</dcterms:created>
  <dc:creator>deborah.muniz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str>1046-10.2.0.7456</vt:lpstr>
  </property>
</Properties>
</file>