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5670550"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13" roundtripDataSignature="AMtx7mhAOjCgiwUO8o86W+3xNo0CJSb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CB4D11-B6B5-4333-AC27-FB42DD8CB432}">
  <a:tblStyle styleId="{F8CB4D11-B6B5-4333-AC27-FB42DD8CB4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customschemas.google.com/relationships/presentationmetadata" Target="meta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1" type="ftr"/>
          </p:nvPr>
        </p:nvSpPr>
        <p:spPr>
          <a:xfrm>
            <a:off x="0" y="10156825"/>
            <a:ext cx="3279775" cy="53340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2"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l">
              <a:lnSpc>
                <a:spcPct val="93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5" name="Google Shape;5;n"/>
          <p:cNvSpPr/>
          <p:nvPr>
            <p:ph idx="2" type="sldImg"/>
          </p:nvPr>
        </p:nvSpPr>
        <p:spPr>
          <a:xfrm>
            <a:off x="215900" y="812800"/>
            <a:ext cx="7126287"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3" type="hdr"/>
          </p:nvPr>
        </p:nvSpPr>
        <p:spPr>
          <a:xfrm>
            <a:off x="0" y="0"/>
            <a:ext cx="3279775" cy="5334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0" type="dt"/>
          </p:nvPr>
        </p:nvSpPr>
        <p:spPr>
          <a:xfrm>
            <a:off x="4278312" y="0"/>
            <a:ext cx="3279775" cy="533400"/>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ftr"/>
          </p:nvPr>
        </p:nvSpPr>
        <p:spPr>
          <a:xfrm>
            <a:off x="0" y="10156825"/>
            <a:ext cx="3279775" cy="53340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0" name="Google Shape;10;n"/>
          <p:cNvSpPr txBox="1"/>
          <p:nvPr>
            <p:ph idx="5"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4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215900" y="812800"/>
            <a:ext cx="7127875"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 name="Google Shape;31;p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d3f71bc43a_0_18: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36" name="Google Shape;36;g2d3f71bc43a_0_18:notes"/>
          <p:cNvSpPr/>
          <p:nvPr>
            <p:ph idx="2" type="sldImg"/>
          </p:nvPr>
        </p:nvSpPr>
        <p:spPr>
          <a:xfrm>
            <a:off x="215900" y="812800"/>
            <a:ext cx="7126200" cy="4006800"/>
          </a:xfrm>
          <a:custGeom>
            <a:rect b="b" l="l" r="r" t="t"/>
            <a:pathLst>
              <a:path extrusionOk="0" h="120000" w="120000">
                <a:moveTo>
                  <a:pt x="0" y="0"/>
                </a:moveTo>
                <a:lnTo>
                  <a:pt x="120000" y="0"/>
                </a:lnTo>
                <a:lnTo>
                  <a:pt x="120000" y="120000"/>
                </a:lnTo>
                <a:lnTo>
                  <a:pt x="0" y="120000"/>
                </a:lnTo>
                <a:close/>
              </a:path>
            </a:pathLst>
          </a:custGeom>
        </p:spPr>
      </p:sp>
      <p:sp>
        <p:nvSpPr>
          <p:cNvPr id="37" name="Google Shape;37;g2d3f71bc43a_0_18: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 name="Google Shape;38;g2d3f71bc43a_0_18:notes"/>
          <p:cNvSpPr txBox="1"/>
          <p:nvPr>
            <p:ph idx="3"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d3f71bc43a_0_28: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sz="1400"/>
          </a:p>
        </p:txBody>
      </p:sp>
      <p:sp>
        <p:nvSpPr>
          <p:cNvPr id="45" name="Google Shape;45;g2d3f71bc43a_0_28:notes"/>
          <p:cNvSpPr/>
          <p:nvPr>
            <p:ph idx="2" type="sldImg"/>
          </p:nvPr>
        </p:nvSpPr>
        <p:spPr>
          <a:xfrm>
            <a:off x="215900" y="812800"/>
            <a:ext cx="7126200" cy="4006800"/>
          </a:xfrm>
          <a:custGeom>
            <a:rect b="b" l="l" r="r" t="t"/>
            <a:pathLst>
              <a:path extrusionOk="0" h="120000" w="120000">
                <a:moveTo>
                  <a:pt x="0" y="0"/>
                </a:moveTo>
                <a:lnTo>
                  <a:pt x="120000" y="0"/>
                </a:lnTo>
                <a:lnTo>
                  <a:pt x="120000" y="120000"/>
                </a:lnTo>
                <a:lnTo>
                  <a:pt x="0" y="120000"/>
                </a:lnTo>
                <a:close/>
              </a:path>
            </a:pathLst>
          </a:custGeom>
        </p:spPr>
      </p:sp>
      <p:sp>
        <p:nvSpPr>
          <p:cNvPr id="46" name="Google Shape;46;g2d3f71bc43a_0_28: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 name="Google Shape;47;g2d3f71bc43a_0_28:notes"/>
          <p:cNvSpPr txBox="1"/>
          <p:nvPr>
            <p:ph idx="3"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d3f71bc43a_0_33: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sz="1400"/>
          </a:p>
        </p:txBody>
      </p:sp>
      <p:sp>
        <p:nvSpPr>
          <p:cNvPr id="54" name="Google Shape;54;g2d3f71bc43a_0_33:notes"/>
          <p:cNvSpPr/>
          <p:nvPr>
            <p:ph idx="2" type="sldImg"/>
          </p:nvPr>
        </p:nvSpPr>
        <p:spPr>
          <a:xfrm>
            <a:off x="215900" y="812800"/>
            <a:ext cx="7126200" cy="4006800"/>
          </a:xfrm>
          <a:custGeom>
            <a:rect b="b" l="l" r="r" t="t"/>
            <a:pathLst>
              <a:path extrusionOk="0" h="120000" w="120000">
                <a:moveTo>
                  <a:pt x="0" y="0"/>
                </a:moveTo>
                <a:lnTo>
                  <a:pt x="120000" y="0"/>
                </a:lnTo>
                <a:lnTo>
                  <a:pt x="120000" y="120000"/>
                </a:lnTo>
                <a:lnTo>
                  <a:pt x="0" y="120000"/>
                </a:lnTo>
                <a:close/>
              </a:path>
            </a:pathLst>
          </a:custGeom>
        </p:spPr>
      </p:sp>
      <p:sp>
        <p:nvSpPr>
          <p:cNvPr id="55" name="Google Shape;55;g2d3f71bc43a_0_33: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 name="Google Shape;56;g2d3f71bc43a_0_33:notes"/>
          <p:cNvSpPr txBox="1"/>
          <p:nvPr>
            <p:ph idx="3"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d3f71bc43a_0_23: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sz="1400"/>
          </a:p>
        </p:txBody>
      </p:sp>
      <p:sp>
        <p:nvSpPr>
          <p:cNvPr id="63" name="Google Shape;63;g2d3f71bc43a_0_23:notes"/>
          <p:cNvSpPr/>
          <p:nvPr>
            <p:ph idx="2" type="sldImg"/>
          </p:nvPr>
        </p:nvSpPr>
        <p:spPr>
          <a:xfrm>
            <a:off x="215900" y="812800"/>
            <a:ext cx="7126200" cy="40068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3f71bc43a_0_23: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5" name="Google Shape;65;g2d3f71bc43a_0_23:notes"/>
          <p:cNvSpPr txBox="1"/>
          <p:nvPr>
            <p:ph idx="3"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d3f71bc43a_0_38: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sz="1400"/>
          </a:p>
        </p:txBody>
      </p:sp>
      <p:sp>
        <p:nvSpPr>
          <p:cNvPr id="70" name="Google Shape;70;g2d3f71bc43a_0_38:notes"/>
          <p:cNvSpPr/>
          <p:nvPr>
            <p:ph idx="2" type="sldImg"/>
          </p:nvPr>
        </p:nvSpPr>
        <p:spPr>
          <a:xfrm>
            <a:off x="215900" y="812800"/>
            <a:ext cx="7126200" cy="40068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3f71bc43a_0_38: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 name="Google Shape;72;g2d3f71bc43a_0_38:notes"/>
          <p:cNvSpPr txBox="1"/>
          <p:nvPr>
            <p:ph idx="3"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pic>
        <p:nvPicPr>
          <p:cNvPr id="18" name="Google Shape;18;p11"/>
          <p:cNvPicPr preferRelativeResize="0"/>
          <p:nvPr/>
        </p:nvPicPr>
        <p:blipFill>
          <a:blip r:embed="rId2">
            <a:alphaModFix/>
          </a:blip>
          <a:stretch>
            <a:fillRect/>
          </a:stretch>
        </p:blipFill>
        <p:spPr>
          <a:xfrm>
            <a:off x="0" y="0"/>
            <a:ext cx="10080965" cy="56705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1">
  <p:cSld name="CUSTOM">
    <p:spTree>
      <p:nvGrpSpPr>
        <p:cNvPr id="19" name="Shape 19"/>
        <p:cNvGrpSpPr/>
        <p:nvPr/>
      </p:nvGrpSpPr>
      <p:grpSpPr>
        <a:xfrm>
          <a:off x="0" y="0"/>
          <a:ext cx="0" cy="0"/>
          <a:chOff x="0" y="0"/>
          <a:chExt cx="0" cy="0"/>
        </a:xfrm>
      </p:grpSpPr>
      <p:pic>
        <p:nvPicPr>
          <p:cNvPr id="20" name="Google Shape;20;g2d3f71bc43a_0_1"/>
          <p:cNvPicPr preferRelativeResize="0"/>
          <p:nvPr/>
        </p:nvPicPr>
        <p:blipFill rotWithShape="1">
          <a:blip r:embed="rId2">
            <a:alphaModFix/>
          </a:blip>
          <a:srcRect b="0" l="0" r="0" t="0"/>
          <a:stretch/>
        </p:blipFill>
        <p:spPr>
          <a:xfrm>
            <a:off x="0" y="0"/>
            <a:ext cx="10080624" cy="56703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2">
  <p:cSld name="CUSTOM_1">
    <p:spTree>
      <p:nvGrpSpPr>
        <p:cNvPr id="21" name="Shape 21"/>
        <p:cNvGrpSpPr/>
        <p:nvPr/>
      </p:nvGrpSpPr>
      <p:grpSpPr>
        <a:xfrm>
          <a:off x="0" y="0"/>
          <a:ext cx="0" cy="0"/>
          <a:chOff x="0" y="0"/>
          <a:chExt cx="0" cy="0"/>
        </a:xfrm>
      </p:grpSpPr>
      <p:pic>
        <p:nvPicPr>
          <p:cNvPr id="22" name="Google Shape;22;g2d3f71bc43a_0_3"/>
          <p:cNvPicPr preferRelativeResize="0"/>
          <p:nvPr/>
        </p:nvPicPr>
        <p:blipFill>
          <a:blip r:embed="rId2">
            <a:alphaModFix/>
          </a:blip>
          <a:stretch>
            <a:fillRect/>
          </a:stretch>
        </p:blipFill>
        <p:spPr>
          <a:xfrm>
            <a:off x="0" y="0"/>
            <a:ext cx="10080624" cy="56703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3">
  <p:cSld name="CUSTOM_2">
    <p:spTree>
      <p:nvGrpSpPr>
        <p:cNvPr id="23" name="Shape 23"/>
        <p:cNvGrpSpPr/>
        <p:nvPr/>
      </p:nvGrpSpPr>
      <p:grpSpPr>
        <a:xfrm>
          <a:off x="0" y="0"/>
          <a:ext cx="0" cy="0"/>
          <a:chOff x="0" y="0"/>
          <a:chExt cx="0" cy="0"/>
        </a:xfrm>
      </p:grpSpPr>
      <p:pic>
        <p:nvPicPr>
          <p:cNvPr id="24" name="Google Shape;24;g2d3f71bc43a_0_5"/>
          <p:cNvPicPr preferRelativeResize="0"/>
          <p:nvPr/>
        </p:nvPicPr>
        <p:blipFill>
          <a:blip r:embed="rId2">
            <a:alphaModFix/>
          </a:blip>
          <a:stretch>
            <a:fillRect/>
          </a:stretch>
        </p:blipFill>
        <p:spPr>
          <a:xfrm>
            <a:off x="0" y="0"/>
            <a:ext cx="10080624" cy="567035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4">
  <p:cSld name="CUSTOM_3">
    <p:spTree>
      <p:nvGrpSpPr>
        <p:cNvPr id="25" name="Shape 25"/>
        <p:cNvGrpSpPr/>
        <p:nvPr/>
      </p:nvGrpSpPr>
      <p:grpSpPr>
        <a:xfrm>
          <a:off x="0" y="0"/>
          <a:ext cx="0" cy="0"/>
          <a:chOff x="0" y="0"/>
          <a:chExt cx="0" cy="0"/>
        </a:xfrm>
      </p:grpSpPr>
      <p:pic>
        <p:nvPicPr>
          <p:cNvPr id="26" name="Google Shape;26;g2d3f71bc43a_0_7"/>
          <p:cNvPicPr preferRelativeResize="0"/>
          <p:nvPr/>
        </p:nvPicPr>
        <p:blipFill>
          <a:blip r:embed="rId2">
            <a:alphaModFix/>
          </a:blip>
          <a:stretch>
            <a:fillRect/>
          </a:stretch>
        </p:blipFill>
        <p:spPr>
          <a:xfrm>
            <a:off x="0" y="0"/>
            <a:ext cx="10147824" cy="57081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4 1">
  <p:cSld name="CUSTOM_3_1">
    <p:spTree>
      <p:nvGrpSpPr>
        <p:cNvPr id="27" name="Shape 27"/>
        <p:cNvGrpSpPr/>
        <p:nvPr/>
      </p:nvGrpSpPr>
      <p:grpSpPr>
        <a:xfrm>
          <a:off x="0" y="0"/>
          <a:ext cx="0" cy="0"/>
          <a:chOff x="0" y="0"/>
          <a:chExt cx="0" cy="0"/>
        </a:xfrm>
      </p:grpSpPr>
      <p:pic>
        <p:nvPicPr>
          <p:cNvPr id="28" name="Google Shape;28;g2d3f71bc43a_0_10"/>
          <p:cNvPicPr preferRelativeResize="0"/>
          <p:nvPr/>
        </p:nvPicPr>
        <p:blipFill>
          <a:blip r:embed="rId2">
            <a:alphaModFix/>
          </a:blip>
          <a:stretch>
            <a:fillRect/>
          </a:stretch>
        </p:blipFill>
        <p:spPr>
          <a:xfrm>
            <a:off x="0" y="-7525"/>
            <a:ext cx="10080624" cy="56703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 name="Shape 11"/>
        <p:cNvGrpSpPr/>
        <p:nvPr/>
      </p:nvGrpSpPr>
      <p:grpSpPr>
        <a:xfrm>
          <a:off x="0" y="0"/>
          <a:ext cx="0" cy="0"/>
          <a:chOff x="0" y="0"/>
          <a:chExt cx="0" cy="0"/>
        </a:xfrm>
      </p:grpSpPr>
      <p:sp>
        <p:nvSpPr>
          <p:cNvPr id="12" name="Google Shape;12;p10"/>
          <p:cNvSpPr txBox="1"/>
          <p:nvPr>
            <p:ph idx="11" type="ftr"/>
          </p:nvPr>
        </p:nvSpPr>
        <p:spPr>
          <a:xfrm>
            <a:off x="3448050" y="5165725"/>
            <a:ext cx="3192462" cy="38893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3" name="Google Shape;13;p10"/>
          <p:cNvSpPr txBox="1"/>
          <p:nvPr>
            <p:ph idx="12" type="sldNum"/>
          </p:nvPr>
        </p:nvSpPr>
        <p:spPr>
          <a:xfrm>
            <a:off x="7227887" y="5165725"/>
            <a:ext cx="2346325" cy="388937"/>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
        <p:nvSpPr>
          <p:cNvPr id="14" name="Google Shape;14;p10"/>
          <p:cNvSpPr/>
          <p:nvPr/>
        </p:nvSpPr>
        <p:spPr>
          <a:xfrm>
            <a:off x="503237" y="5165725"/>
            <a:ext cx="2347912" cy="3905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 name="Google Shape;15;p10"/>
          <p:cNvSpPr txBox="1"/>
          <p:nvPr>
            <p:ph type="title"/>
          </p:nvPr>
        </p:nvSpPr>
        <p:spPr>
          <a:xfrm>
            <a:off x="503237" y="225425"/>
            <a:ext cx="9070975" cy="944562"/>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6" name="Google Shape;16;p10"/>
          <p:cNvSpPr txBox="1"/>
          <p:nvPr>
            <p:ph idx="1" type="body"/>
          </p:nvPr>
        </p:nvSpPr>
        <p:spPr>
          <a:xfrm>
            <a:off x="503237" y="1327150"/>
            <a:ext cx="9070975" cy="3287712"/>
          </a:xfrm>
          <a:prstGeom prst="rect">
            <a:avLst/>
          </a:prstGeom>
          <a:noFill/>
          <a:ln>
            <a:noFill/>
          </a:ln>
        </p:spPr>
        <p:txBody>
          <a:bodyPr anchorCtr="0" anchor="t" bIns="0" lIns="0" spcFirstLastPara="1" rIns="0" wrap="square" tIns="28425">
            <a:noAutofit/>
          </a:bodyPr>
          <a:lstStyle>
            <a:lvl1pPr indent="-228600" lvl="0" marL="457200" marR="0" rtl="0" algn="l">
              <a:lnSpc>
                <a:spcPct val="93000"/>
              </a:lnSpc>
              <a:spcBef>
                <a:spcPts val="14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93000"/>
              </a:lnSpc>
              <a:spcBef>
                <a:spcPts val="11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93000"/>
              </a:lnSpc>
              <a:spcBef>
                <a:spcPts val="8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 name="Shape 32"/>
        <p:cNvGrpSpPr/>
        <p:nvPr/>
      </p:nvGrpSpPr>
      <p:grpSpPr>
        <a:xfrm>
          <a:off x="0" y="0"/>
          <a:ext cx="0" cy="0"/>
          <a:chOff x="0" y="0"/>
          <a:chExt cx="0" cy="0"/>
        </a:xfrm>
      </p:grpSpPr>
      <p:sp>
        <p:nvSpPr>
          <p:cNvPr id="33" name="Google Shape;33;p1"/>
          <p:cNvSpPr txBox="1"/>
          <p:nvPr/>
        </p:nvSpPr>
        <p:spPr>
          <a:xfrm>
            <a:off x="522425" y="1873300"/>
            <a:ext cx="5322000" cy="24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500">
                <a:solidFill>
                  <a:srgbClr val="495960"/>
                </a:solidFill>
              </a:rPr>
              <a:t>Título</a:t>
            </a:r>
            <a:r>
              <a:rPr b="1" lang="en-US" sz="2500">
                <a:solidFill>
                  <a:srgbClr val="495960"/>
                </a:solidFill>
              </a:rPr>
              <a:t> do Trabalho</a:t>
            </a:r>
            <a:endParaRPr b="1" sz="2500">
              <a:solidFill>
                <a:srgbClr val="495960"/>
              </a:solidFill>
            </a:endParaRPr>
          </a:p>
          <a:p>
            <a:pPr indent="0" lvl="0" marL="0" rtl="0" algn="l">
              <a:spcBef>
                <a:spcPts val="1000"/>
              </a:spcBef>
              <a:spcAft>
                <a:spcPts val="0"/>
              </a:spcAft>
              <a:buNone/>
            </a:pPr>
            <a:r>
              <a:rPr lang="en-US" sz="1500">
                <a:solidFill>
                  <a:srgbClr val="495960"/>
                </a:solidFill>
              </a:rPr>
              <a:t>Autore</a:t>
            </a:r>
            <a:endParaRPr sz="1500">
              <a:solidFill>
                <a:srgbClr val="495960"/>
              </a:solidFill>
            </a:endParaRPr>
          </a:p>
          <a:p>
            <a:pPr indent="0" lvl="0" marL="0" rtl="0" algn="l">
              <a:spcBef>
                <a:spcPts val="0"/>
              </a:spcBef>
              <a:spcAft>
                <a:spcPts val="0"/>
              </a:spcAft>
              <a:buNone/>
            </a:pPr>
            <a:r>
              <a:rPr lang="en-US" sz="1500">
                <a:solidFill>
                  <a:srgbClr val="495960"/>
                </a:solidFill>
              </a:rPr>
              <a:t>Co-autor</a:t>
            </a:r>
            <a:endParaRPr sz="1500">
              <a:solidFill>
                <a:srgbClr val="4959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g2d3f71bc43a_0_18"/>
          <p:cNvSpPr txBox="1"/>
          <p:nvPr/>
        </p:nvSpPr>
        <p:spPr>
          <a:xfrm>
            <a:off x="621875" y="1133550"/>
            <a:ext cx="8919000" cy="31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495960"/>
                </a:solidFill>
              </a:rPr>
              <a:t>Título</a:t>
            </a:r>
            <a:endParaRPr b="1" sz="2000">
              <a:solidFill>
                <a:srgbClr val="495960"/>
              </a:solidFill>
            </a:endParaRPr>
          </a:p>
          <a:p>
            <a:pPr indent="0" lvl="0" marL="0" rtl="0" algn="just">
              <a:spcBef>
                <a:spcPts val="0"/>
              </a:spcBef>
              <a:spcAft>
                <a:spcPts val="0"/>
              </a:spcAft>
              <a:buNone/>
            </a:pPr>
            <a:r>
              <a:t/>
            </a:r>
            <a:endParaRPr b="1" sz="1050">
              <a:solidFill>
                <a:schemeClr val="dk1"/>
              </a:solidFill>
              <a:highlight>
                <a:srgbClr val="FFFFFF"/>
              </a:highlight>
            </a:endParaRPr>
          </a:p>
          <a:p>
            <a:pPr indent="0" lvl="0" marL="0" rtl="0" algn="just">
              <a:spcBef>
                <a:spcPts val="0"/>
              </a:spcBef>
              <a:spcAft>
                <a:spcPts val="0"/>
              </a:spcAft>
              <a:buNone/>
            </a:pPr>
            <a:r>
              <a:rPr b="1" lang="en-US">
                <a:solidFill>
                  <a:schemeClr val="dk1"/>
                </a:solidFill>
                <a:highlight>
                  <a:srgbClr val="FFFFFF"/>
                </a:highlight>
              </a:rPr>
              <a:t>Lorem Ipsum</a:t>
            </a:r>
            <a:r>
              <a:rPr lang="en-US">
                <a:solidFill>
                  <a:schemeClr val="dk1"/>
                </a:solidFill>
                <a:highlight>
                  <a:srgbClr val="FFFFFF"/>
                </a:highligh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 </a:t>
            </a:r>
            <a:r>
              <a:rPr b="1" lang="en-US">
                <a:solidFill>
                  <a:schemeClr val="dk1"/>
                </a:solidFill>
                <a:highlight>
                  <a:srgbClr val="FFFFFF"/>
                </a:highlight>
              </a:rPr>
              <a:t>Lorem Ipsum</a:t>
            </a:r>
            <a:r>
              <a:rPr lang="en-US">
                <a:solidFill>
                  <a:schemeClr val="dk1"/>
                </a:solidFill>
                <a:highlight>
                  <a:srgbClr val="FFFFFF"/>
                </a:highligh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a:solidFill>
                <a:srgbClr val="495960"/>
              </a:solidFill>
            </a:endParaRPr>
          </a:p>
        </p:txBody>
      </p:sp>
      <p:sp>
        <p:nvSpPr>
          <p:cNvPr id="41" name="Google Shape;41;g2d3f71bc43a_0_18"/>
          <p:cNvSpPr txBox="1"/>
          <p:nvPr/>
        </p:nvSpPr>
        <p:spPr>
          <a:xfrm>
            <a:off x="621875" y="4780975"/>
            <a:ext cx="8919000" cy="55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aseline="30000" lang="en-US" sz="800">
                <a:solidFill>
                  <a:schemeClr val="dk1"/>
                </a:solidFill>
                <a:highlight>
                  <a:srgbClr val="FFFFFF"/>
                </a:highlight>
              </a:rPr>
              <a:t>1</a:t>
            </a:r>
            <a:r>
              <a:rPr lang="en-US" sz="800">
                <a:solidFill>
                  <a:schemeClr val="dk1"/>
                </a:solidFill>
                <a:highlight>
                  <a:srgbClr val="FFFFFF"/>
                </a:highlight>
              </a:rPr>
              <a:t> Universidade da Integração Internacional da Lusofonia Afro-Brasileira, Instituto de Desenvolvimento Rural, e-mail: nome1@unilab.edu.br</a:t>
            </a:r>
            <a:endParaRPr sz="800">
              <a:solidFill>
                <a:schemeClr val="dk1"/>
              </a:solidFill>
              <a:highlight>
                <a:srgbClr val="FFFFFF"/>
              </a:highlight>
            </a:endParaRPr>
          </a:p>
          <a:p>
            <a:pPr indent="0" lvl="0" marL="0" rtl="0" algn="just">
              <a:spcBef>
                <a:spcPts val="0"/>
              </a:spcBef>
              <a:spcAft>
                <a:spcPts val="0"/>
              </a:spcAft>
              <a:buClr>
                <a:schemeClr val="dk1"/>
              </a:buClr>
              <a:buSzPts val="1100"/>
              <a:buFont typeface="Arial"/>
              <a:buNone/>
            </a:pPr>
            <a:r>
              <a:rPr baseline="30000" lang="en-US" sz="800">
                <a:solidFill>
                  <a:schemeClr val="dk1"/>
                </a:solidFill>
                <a:highlight>
                  <a:srgbClr val="FFFFFF"/>
                </a:highlight>
              </a:rPr>
              <a:t>2</a:t>
            </a:r>
            <a:r>
              <a:rPr lang="en-US" sz="800">
                <a:solidFill>
                  <a:schemeClr val="dk1"/>
                </a:solidFill>
                <a:highlight>
                  <a:srgbClr val="FFFFFF"/>
                </a:highlight>
              </a:rPr>
              <a:t> Universidade Federal do Ceará, Instituto de biologia, e-mail:autor2@ufc.br</a:t>
            </a:r>
            <a:endParaRPr sz="800">
              <a:solidFill>
                <a:schemeClr val="dk1"/>
              </a:solidFill>
              <a:highlight>
                <a:srgbClr val="FFFFFF"/>
              </a:highlight>
            </a:endParaRPr>
          </a:p>
          <a:p>
            <a:pPr indent="0" lvl="0" marL="0" rtl="0" algn="just">
              <a:spcBef>
                <a:spcPts val="0"/>
              </a:spcBef>
              <a:spcAft>
                <a:spcPts val="0"/>
              </a:spcAft>
              <a:buClr>
                <a:schemeClr val="dk1"/>
              </a:buClr>
              <a:buSzPts val="1100"/>
              <a:buFont typeface="Arial"/>
              <a:buNone/>
            </a:pPr>
            <a:r>
              <a:rPr baseline="30000" lang="en-US" sz="800">
                <a:solidFill>
                  <a:schemeClr val="dk1"/>
                </a:solidFill>
                <a:highlight>
                  <a:srgbClr val="FFFFFF"/>
                </a:highlight>
              </a:rPr>
              <a:t>3</a:t>
            </a:r>
            <a:r>
              <a:rPr lang="en-US" sz="800">
                <a:solidFill>
                  <a:schemeClr val="dk1"/>
                </a:solidFill>
                <a:highlight>
                  <a:srgbClr val="FFFFFF"/>
                </a:highlight>
              </a:rPr>
              <a:t> Universidade da Integração Internacional da Lusofonia Afro-Brasileira, Instituto de Desenvolvimento Rural, e-mail: autor3@unilab.edu.br</a:t>
            </a:r>
            <a:endParaRPr sz="800">
              <a:solidFill>
                <a:schemeClr val="dk1"/>
              </a:solidFill>
              <a:highlight>
                <a:srgbClr val="FFFFFF"/>
              </a:highlight>
            </a:endParaRPr>
          </a:p>
          <a:p>
            <a:pPr indent="0" lvl="0" marL="0" rtl="0" algn="just">
              <a:spcBef>
                <a:spcPts val="0"/>
              </a:spcBef>
              <a:spcAft>
                <a:spcPts val="0"/>
              </a:spcAft>
              <a:buNone/>
            </a:pPr>
            <a:r>
              <a:t/>
            </a:r>
            <a:endParaRPr b="1">
              <a:solidFill>
                <a:schemeClr val="dk1"/>
              </a:solidFill>
              <a:highlight>
                <a:srgbClr val="FFFFFF"/>
              </a:highlight>
            </a:endParaRPr>
          </a:p>
        </p:txBody>
      </p:sp>
      <p:cxnSp>
        <p:nvCxnSpPr>
          <p:cNvPr id="42" name="Google Shape;42;g2d3f71bc43a_0_18"/>
          <p:cNvCxnSpPr/>
          <p:nvPr/>
        </p:nvCxnSpPr>
        <p:spPr>
          <a:xfrm>
            <a:off x="716350" y="4780975"/>
            <a:ext cx="57228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g2d3f71bc43a_0_28"/>
          <p:cNvSpPr txBox="1"/>
          <p:nvPr/>
        </p:nvSpPr>
        <p:spPr>
          <a:xfrm>
            <a:off x="621875" y="1133550"/>
            <a:ext cx="4156500" cy="3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495960"/>
                </a:solidFill>
              </a:rPr>
              <a:t>Título</a:t>
            </a:r>
            <a:endParaRPr b="1" sz="2000">
              <a:solidFill>
                <a:srgbClr val="495960"/>
              </a:solidFill>
            </a:endParaRPr>
          </a:p>
          <a:p>
            <a:pPr indent="0" lvl="0" marL="0" rtl="0" algn="just">
              <a:spcBef>
                <a:spcPts val="0"/>
              </a:spcBef>
              <a:spcAft>
                <a:spcPts val="0"/>
              </a:spcAft>
              <a:buNone/>
            </a:pPr>
            <a:r>
              <a:t/>
            </a:r>
            <a:endParaRPr b="1" sz="1050">
              <a:solidFill>
                <a:schemeClr val="dk1"/>
              </a:solidFill>
              <a:highlight>
                <a:srgbClr val="FFFFFF"/>
              </a:highlight>
            </a:endParaRPr>
          </a:p>
          <a:p>
            <a:pPr indent="0" lvl="0" marL="0" rtl="0" algn="just">
              <a:spcBef>
                <a:spcPts val="0"/>
              </a:spcBef>
              <a:spcAft>
                <a:spcPts val="0"/>
              </a:spcAft>
              <a:buNone/>
            </a:pPr>
            <a:r>
              <a:rPr b="1" lang="en-US">
                <a:solidFill>
                  <a:schemeClr val="dk1"/>
                </a:solidFill>
                <a:highlight>
                  <a:srgbClr val="FFFFFF"/>
                </a:highlight>
              </a:rPr>
              <a:t>Lorem Ipsum</a:t>
            </a:r>
            <a:r>
              <a:rPr lang="en-US">
                <a:solidFill>
                  <a:schemeClr val="dk1"/>
                </a:solidFill>
                <a:highlight>
                  <a:srgbClr val="FFFFFF"/>
                </a:highligh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a:solidFill>
                <a:srgbClr val="495960"/>
              </a:solidFill>
            </a:endParaRPr>
          </a:p>
        </p:txBody>
      </p:sp>
      <p:graphicFrame>
        <p:nvGraphicFramePr>
          <p:cNvPr id="50" name="Google Shape;50;g2d3f71bc43a_0_28"/>
          <p:cNvGraphicFramePr/>
          <p:nvPr/>
        </p:nvGraphicFramePr>
        <p:xfrm>
          <a:off x="5077363" y="1719050"/>
          <a:ext cx="3000000" cy="3000000"/>
        </p:xfrm>
        <a:graphic>
          <a:graphicData uri="http://schemas.openxmlformats.org/drawingml/2006/table">
            <a:tbl>
              <a:tblPr>
                <a:noFill/>
                <a:tableStyleId>{F8CB4D11-B6B5-4333-AC27-FB42DD8CB432}</a:tableStyleId>
              </a:tblPr>
              <a:tblGrid>
                <a:gridCol w="1444700"/>
                <a:gridCol w="1444700"/>
                <a:gridCol w="1444700"/>
              </a:tblGrid>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53350">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
        <p:nvSpPr>
          <p:cNvPr id="51" name="Google Shape;51;g2d3f71bc43a_0_28"/>
          <p:cNvSpPr txBox="1"/>
          <p:nvPr/>
        </p:nvSpPr>
        <p:spPr>
          <a:xfrm>
            <a:off x="5077375" y="4101250"/>
            <a:ext cx="4156500" cy="480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US" sz="800">
                <a:solidFill>
                  <a:schemeClr val="dk1"/>
                </a:solidFill>
              </a:rPr>
              <a:t>Tabela 1: </a:t>
            </a:r>
            <a:r>
              <a:rPr lang="en-US" sz="800">
                <a:solidFill>
                  <a:schemeClr val="dk1"/>
                </a:solidFill>
              </a:rPr>
              <a:t> Is simply dummy text of the printing and typesetting industry.</a:t>
            </a:r>
            <a:endParaRPr sz="800">
              <a:solidFill>
                <a:srgbClr val="4959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graphicFrame>
        <p:nvGraphicFramePr>
          <p:cNvPr id="58" name="Google Shape;58;g2d3f71bc43a_0_33"/>
          <p:cNvGraphicFramePr/>
          <p:nvPr/>
        </p:nvGraphicFramePr>
        <p:xfrm>
          <a:off x="649425" y="1637213"/>
          <a:ext cx="3000000" cy="3000000"/>
        </p:xfrm>
        <a:graphic>
          <a:graphicData uri="http://schemas.openxmlformats.org/drawingml/2006/table">
            <a:tbl>
              <a:tblPr>
                <a:noFill/>
                <a:tableStyleId>{F8CB4D11-B6B5-4333-AC27-FB42DD8CB432}</a:tableStyleId>
              </a:tblPr>
              <a:tblGrid>
                <a:gridCol w="2927250"/>
                <a:gridCol w="2927250"/>
                <a:gridCol w="2927250"/>
              </a:tblGrid>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299825">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sz="1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
        <p:nvSpPr>
          <p:cNvPr id="59" name="Google Shape;59;g2d3f71bc43a_0_33"/>
          <p:cNvSpPr txBox="1"/>
          <p:nvPr/>
        </p:nvSpPr>
        <p:spPr>
          <a:xfrm>
            <a:off x="649425" y="4319213"/>
            <a:ext cx="4156500" cy="480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US" sz="800">
                <a:solidFill>
                  <a:schemeClr val="dk1"/>
                </a:solidFill>
              </a:rPr>
              <a:t>Tabela 2: </a:t>
            </a:r>
            <a:r>
              <a:rPr lang="en-US" sz="800">
                <a:solidFill>
                  <a:schemeClr val="dk1"/>
                </a:solidFill>
              </a:rPr>
              <a:t> Is simply dummy text of the printing and typesetting industry.</a:t>
            </a:r>
            <a:endParaRPr sz="800">
              <a:solidFill>
                <a:srgbClr val="495960"/>
              </a:solidFill>
            </a:endParaRPr>
          </a:p>
        </p:txBody>
      </p:sp>
      <p:sp>
        <p:nvSpPr>
          <p:cNvPr id="60" name="Google Shape;60;g2d3f71bc43a_0_33"/>
          <p:cNvSpPr txBox="1"/>
          <p:nvPr/>
        </p:nvSpPr>
        <p:spPr>
          <a:xfrm>
            <a:off x="621875" y="1133550"/>
            <a:ext cx="8919000" cy="6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495960"/>
                </a:solidFill>
              </a:rPr>
              <a:t>Título</a:t>
            </a:r>
            <a:endParaRPr>
              <a:solidFill>
                <a:srgbClr val="4959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d3f71bc43a_0_23"/>
          <p:cNvSpPr txBox="1"/>
          <p:nvPr/>
        </p:nvSpPr>
        <p:spPr>
          <a:xfrm>
            <a:off x="621875" y="1133550"/>
            <a:ext cx="8919000" cy="31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495960"/>
                </a:solidFill>
              </a:rPr>
              <a:t>Referências</a:t>
            </a:r>
            <a:endParaRPr b="1" sz="2000">
              <a:solidFill>
                <a:srgbClr val="495960"/>
              </a:solidFill>
            </a:endParaRPr>
          </a:p>
          <a:p>
            <a:pPr indent="0" lvl="0" marL="0" rtl="0" algn="just">
              <a:spcBef>
                <a:spcPts val="1000"/>
              </a:spcBef>
              <a:spcAft>
                <a:spcPts val="0"/>
              </a:spcAft>
              <a:buNone/>
            </a:pPr>
            <a:r>
              <a:rPr lang="en-US" sz="1200">
                <a:solidFill>
                  <a:schemeClr val="dk1"/>
                </a:solidFill>
                <a:highlight>
                  <a:srgbClr val="FFFFFF"/>
                </a:highlight>
              </a:rPr>
              <a:t>DEMO, P. Educação e alfabetização científica. Campinas: Papirus, 2010.</a:t>
            </a:r>
            <a:endParaRPr sz="1200">
              <a:solidFill>
                <a:schemeClr val="dk1"/>
              </a:solidFill>
              <a:highlight>
                <a:srgbClr val="FFFFFF"/>
              </a:highlight>
            </a:endParaRPr>
          </a:p>
          <a:p>
            <a:pPr indent="0" lvl="0" marL="0" rtl="0" algn="just">
              <a:spcBef>
                <a:spcPts val="1000"/>
              </a:spcBef>
              <a:spcAft>
                <a:spcPts val="0"/>
              </a:spcAft>
              <a:buNone/>
            </a:pPr>
            <a:r>
              <a:rPr lang="en-US" sz="1200">
                <a:solidFill>
                  <a:schemeClr val="dk1"/>
                </a:solidFill>
                <a:highlight>
                  <a:srgbClr val="FFFFFF"/>
                </a:highlight>
              </a:rPr>
              <a:t>MACHADO, A. R. et alii. Planejar gêneros acadêmicos. São Paulo: Parábola, 2005.</a:t>
            </a:r>
            <a:endParaRPr sz="1200">
              <a:solidFill>
                <a:schemeClr val="dk1"/>
              </a:solidFill>
              <a:highlight>
                <a:srgbClr val="FFFFFF"/>
              </a:highlight>
            </a:endParaRPr>
          </a:p>
          <a:p>
            <a:pPr indent="0" lvl="0" marL="0" rtl="0" algn="just">
              <a:spcBef>
                <a:spcPts val="1000"/>
              </a:spcBef>
              <a:spcAft>
                <a:spcPts val="0"/>
              </a:spcAft>
              <a:buClr>
                <a:schemeClr val="dk1"/>
              </a:buClr>
              <a:buSzPts val="1100"/>
              <a:buFont typeface="Arial"/>
              <a:buNone/>
            </a:pPr>
            <a:r>
              <a:rPr lang="en-US" sz="1200">
                <a:solidFill>
                  <a:schemeClr val="dk1"/>
                </a:solidFill>
                <a:highlight>
                  <a:srgbClr val="FFFFFF"/>
                </a:highlight>
              </a:rPr>
              <a:t>SANTOS, B. S. Um discurso sobre as ciências. 7. ed. São Paulo: Cortez, 2010</a:t>
            </a:r>
            <a:endParaRPr sz="1200">
              <a:solidFill>
                <a:schemeClr val="dk1"/>
              </a:solidFill>
              <a:highlight>
                <a:srgbClr val="FFFFFF"/>
              </a:highlight>
            </a:endParaRPr>
          </a:p>
          <a:p>
            <a:pPr indent="0" lvl="0" marL="0" rtl="0" algn="just">
              <a:spcBef>
                <a:spcPts val="0"/>
              </a:spcBef>
              <a:spcAft>
                <a:spcPts val="0"/>
              </a:spcAft>
              <a:buNone/>
            </a:pPr>
            <a:r>
              <a:t/>
            </a:r>
            <a:endParaRPr b="1">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d3f71bc43a_0_38"/>
          <p:cNvSpPr txBox="1"/>
          <p:nvPr/>
        </p:nvSpPr>
        <p:spPr>
          <a:xfrm>
            <a:off x="1660975" y="3321025"/>
            <a:ext cx="6758700" cy="81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Nome</a:t>
            </a:r>
            <a:endParaRPr sz="1000">
              <a:solidFill>
                <a:schemeClr val="dk1"/>
              </a:solidFill>
            </a:endParaRPr>
          </a:p>
          <a:p>
            <a:pPr indent="0" lvl="0" marL="0" rtl="0" algn="ctr">
              <a:spcBef>
                <a:spcPts val="0"/>
              </a:spcBef>
              <a:spcAft>
                <a:spcPts val="0"/>
              </a:spcAft>
              <a:buNone/>
            </a:pPr>
            <a:r>
              <a:rPr lang="en-US" sz="1000">
                <a:solidFill>
                  <a:schemeClr val="dk1"/>
                </a:solidFill>
              </a:rPr>
              <a:t>Contato</a:t>
            </a:r>
            <a:endParaRPr sz="1000">
              <a:solidFill>
                <a:schemeClr val="dk1"/>
              </a:solidFill>
            </a:endParaRPr>
          </a:p>
          <a:p>
            <a:pPr indent="0" lvl="0" marL="0" rtl="0" algn="ctr">
              <a:spcBef>
                <a:spcPts val="0"/>
              </a:spcBef>
              <a:spcAft>
                <a:spcPts val="0"/>
              </a:spcAft>
              <a:buNone/>
            </a:pPr>
            <a:r>
              <a:rPr lang="en-US" sz="1000">
                <a:solidFill>
                  <a:schemeClr val="dk1"/>
                </a:solidFill>
              </a:rPr>
              <a:t>E-mail</a:t>
            </a:r>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2024-10-07T13:43:17Z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ppVersion">
    <vt:lpstr>15.0000</vt:lpstr>
  </property>
</Properties>
</file>