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" d="100"/>
          <a:sy n="12" d="100"/>
        </p:scale>
        <p:origin x="152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5891626"/>
            <a:ext cx="27539395" cy="1253324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18908198"/>
            <a:ext cx="24299466" cy="869160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C97A-1B47-464F-B477-E2808FC30C43}" type="datetimeFigureOut">
              <a:rPr lang="pt-BR" smtClean="0"/>
              <a:t>13/06/2022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345D-60E2-47F9-BB73-0EFC751A7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4442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C97A-1B47-464F-B477-E2808FC30C43}" type="datetimeFigureOut">
              <a:rPr lang="pt-BR" smtClean="0"/>
              <a:t>13/06/2022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345D-60E2-47F9-BB73-0EFC751A7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6723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1916653"/>
            <a:ext cx="6986096" cy="3050811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1916653"/>
            <a:ext cx="20553298" cy="3050811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C97A-1B47-464F-B477-E2808FC30C43}" type="datetimeFigureOut">
              <a:rPr lang="pt-BR" smtClean="0"/>
              <a:t>13/06/2022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345D-60E2-47F9-BB73-0EFC751A7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4418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C97A-1B47-464F-B477-E2808FC30C43}" type="datetimeFigureOut">
              <a:rPr lang="pt-BR" smtClean="0"/>
              <a:t>13/06/2022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345D-60E2-47F9-BB73-0EFC751A7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0626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8974945"/>
            <a:ext cx="27944386" cy="14974888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4091502"/>
            <a:ext cx="27944386" cy="7874940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C97A-1B47-464F-B477-E2808FC30C43}" type="datetimeFigureOut">
              <a:rPr lang="pt-BR" smtClean="0"/>
              <a:t>13/06/2022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345D-60E2-47F9-BB73-0EFC751A7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0025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9583264"/>
            <a:ext cx="13769697" cy="2284150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9583264"/>
            <a:ext cx="13769697" cy="2284150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C97A-1B47-464F-B477-E2808FC30C43}" type="datetimeFigureOut">
              <a:rPr lang="pt-BR" smtClean="0"/>
              <a:t>13/06/2022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345D-60E2-47F9-BB73-0EFC751A7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1731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1916661"/>
            <a:ext cx="27944386" cy="695828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8824938"/>
            <a:ext cx="13706415" cy="4324966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3149904"/>
            <a:ext cx="13706415" cy="193415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8824938"/>
            <a:ext cx="13773917" cy="4324966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3149904"/>
            <a:ext cx="13773917" cy="193415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C97A-1B47-464F-B477-E2808FC30C43}" type="datetimeFigureOut">
              <a:rPr lang="pt-BR" smtClean="0"/>
              <a:t>13/06/2022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345D-60E2-47F9-BB73-0EFC751A7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9802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C97A-1B47-464F-B477-E2808FC30C43}" type="datetimeFigureOut">
              <a:rPr lang="pt-BR" smtClean="0"/>
              <a:t>13/06/2022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345D-60E2-47F9-BB73-0EFC751A7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611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C97A-1B47-464F-B477-E2808FC30C43}" type="datetimeFigureOut">
              <a:rPr lang="pt-BR" smtClean="0"/>
              <a:t>13/06/2022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345D-60E2-47F9-BB73-0EFC751A7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0292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99982"/>
            <a:ext cx="10449614" cy="839993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5183304"/>
            <a:ext cx="16402140" cy="25583147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0799922"/>
            <a:ext cx="10449614" cy="20008190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C97A-1B47-464F-B477-E2808FC30C43}" type="datetimeFigureOut">
              <a:rPr lang="pt-BR" smtClean="0"/>
              <a:t>13/06/2022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345D-60E2-47F9-BB73-0EFC751A7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5503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99982"/>
            <a:ext cx="10449614" cy="839993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5183304"/>
            <a:ext cx="16402140" cy="25583147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0799922"/>
            <a:ext cx="10449614" cy="20008190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C97A-1B47-464F-B477-E2808FC30C43}" type="datetimeFigureOut">
              <a:rPr lang="pt-BR" smtClean="0"/>
              <a:t>13/06/2022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345D-60E2-47F9-BB73-0EFC751A7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9887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1916661"/>
            <a:ext cx="27944386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9583264"/>
            <a:ext cx="27944386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33366432"/>
            <a:ext cx="7289840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AC97A-1B47-464F-B477-E2808FC30C43}" type="datetimeFigureOut">
              <a:rPr lang="pt-BR" smtClean="0"/>
              <a:t>13/06/2022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33366432"/>
            <a:ext cx="10934760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33366432"/>
            <a:ext cx="7289840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5345D-60E2-47F9-BB73-0EFC751A71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8232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14126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Felipe Vitor</dc:creator>
  <cp:lastModifiedBy>Felipe Vitor</cp:lastModifiedBy>
  <cp:revision>2</cp:revision>
  <dcterms:created xsi:type="dcterms:W3CDTF">2022-06-13T18:38:51Z</dcterms:created>
  <dcterms:modified xsi:type="dcterms:W3CDTF">2022-06-13T18:48:26Z</dcterms:modified>
</cp:coreProperties>
</file>