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52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4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72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41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6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2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73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80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1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29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50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88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C97A-1B47-464F-B477-E2808FC30C43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345D-60E2-47F9-BB73-0EFC751A7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23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412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Vitor</dc:creator>
  <cp:lastModifiedBy>Felipe Vitor</cp:lastModifiedBy>
  <cp:revision>2</cp:revision>
  <dcterms:created xsi:type="dcterms:W3CDTF">2022-06-13T18:38:51Z</dcterms:created>
  <dcterms:modified xsi:type="dcterms:W3CDTF">2022-06-13T18:48:26Z</dcterms:modified>
</cp:coreProperties>
</file>